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506" r:id="rId3"/>
    <p:sldId id="507" r:id="rId4"/>
    <p:sldId id="508" r:id="rId5"/>
    <p:sldId id="274" r:id="rId6"/>
    <p:sldId id="489" r:id="rId7"/>
    <p:sldId id="499" r:id="rId8"/>
    <p:sldId id="500" r:id="rId9"/>
    <p:sldId id="481" r:id="rId10"/>
    <p:sldId id="503" r:id="rId11"/>
    <p:sldId id="482" r:id="rId12"/>
    <p:sldId id="493" r:id="rId13"/>
    <p:sldId id="504" r:id="rId14"/>
    <p:sldId id="505" r:id="rId15"/>
    <p:sldId id="455" r:id="rId16"/>
    <p:sldId id="509" r:id="rId17"/>
    <p:sldId id="510" r:id="rId18"/>
    <p:sldId id="416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FF"/>
    <a:srgbClr val="FFFC81"/>
    <a:srgbClr val="DBD600"/>
    <a:srgbClr val="00642D"/>
    <a:srgbClr val="7BE773"/>
    <a:srgbClr val="FF00FF"/>
    <a:srgbClr val="FFFFFF"/>
    <a:srgbClr val="0091C4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36" autoAdjust="0"/>
    <p:restoredTop sz="96043" autoAdjust="0"/>
  </p:normalViewPr>
  <p:slideViewPr>
    <p:cSldViewPr>
      <p:cViewPr varScale="1">
        <p:scale>
          <a:sx n="95" d="100"/>
          <a:sy n="95" d="100"/>
        </p:scale>
        <p:origin x="6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15BFE-BED9-4CB4-952F-ECD324E6DB12}" type="doc">
      <dgm:prSet loTypeId="urn:microsoft.com/office/officeart/2005/8/layout/hList7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D708F429-CA15-4C5B-A6AA-1A88490173E3}">
      <dgm:prSet phldrT="[텍스트]" custT="1"/>
      <dgm:spPr/>
      <dgm:t>
        <a:bodyPr/>
        <a:lstStyle/>
        <a:p>
          <a:pPr latinLnBrk="1"/>
          <a:r>
            <a: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Remnant</a:t>
          </a:r>
          <a:r>
            <a:rPr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の　いみ</a:t>
          </a:r>
          <a:endParaRPr lang="ko-KR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74354F-50E9-4D90-9502-7F4156C912E4}" type="parTrans" cxnId="{A1405441-B003-41C5-8460-A15A14A79B52}">
      <dgm:prSet/>
      <dgm:spPr/>
      <dgm:t>
        <a:bodyPr/>
        <a:lstStyle/>
        <a:p>
          <a:pPr latinLnBrk="1"/>
          <a:endParaRPr lang="ko-KR" altLang="en-US"/>
        </a:p>
      </dgm:t>
    </dgm:pt>
    <dgm:pt modelId="{611FB65E-4CD4-4F6B-A491-06817C7D5D00}" type="sibTrans" cxnId="{A1405441-B003-41C5-8460-A15A14A79B52}">
      <dgm:prSet/>
      <dgm:spPr/>
      <dgm:t>
        <a:bodyPr/>
        <a:lstStyle/>
        <a:p>
          <a:pPr latinLnBrk="1"/>
          <a:endParaRPr lang="ko-KR" altLang="en-US"/>
        </a:p>
      </dgm:t>
    </dgm:pt>
    <dgm:pt modelId="{DA64F8AA-1D25-4FAB-9234-FFB3124BBEA1}">
      <dgm:prSet phldrT="[텍스트]"/>
      <dgm:spPr/>
      <dgm:t>
        <a:bodyPr/>
        <a:lstStyle/>
        <a:p>
          <a:pPr latinLnBrk="1"/>
          <a:r>
            <a:rPr lang="ja-JP" altLang="en-US" b="0" dirty="0"/>
            <a:t>のこりの　もの</a:t>
          </a:r>
          <a:r>
            <a:rPr lang="en-US" altLang="ko-KR" b="0" dirty="0"/>
            <a:t> </a:t>
          </a:r>
        </a:p>
        <a:p>
          <a:pPr latinLnBrk="1"/>
          <a:r>
            <a:rPr lang="ja-JP" altLang="en-US" b="0" dirty="0"/>
            <a:t>のこる　もの</a:t>
          </a:r>
          <a:r>
            <a:rPr lang="en-US" altLang="ko-KR" b="0" dirty="0"/>
            <a:t> </a:t>
          </a:r>
        </a:p>
        <a:p>
          <a:pPr latinLnBrk="1"/>
          <a:r>
            <a:rPr lang="ja-JP" altLang="en-US" b="0" dirty="0"/>
            <a:t>のこれる　もの</a:t>
          </a:r>
          <a:r>
            <a:rPr lang="en-US" altLang="ko-KR" b="0" dirty="0"/>
            <a:t> </a:t>
          </a:r>
        </a:p>
        <a:p>
          <a:pPr latinLnBrk="1"/>
          <a:r>
            <a:rPr lang="ja-JP" altLang="en-US" b="0" dirty="0"/>
            <a:t>のこす　もの</a:t>
          </a:r>
          <a:endParaRPr lang="ko-KR" altLang="en-US" b="0" dirty="0"/>
        </a:p>
      </dgm:t>
    </dgm:pt>
    <dgm:pt modelId="{0A302AC1-1A91-4435-BE6D-7F901DBBE255}" type="parTrans" cxnId="{70F8325F-12B3-412E-AD21-7317F571327B}">
      <dgm:prSet/>
      <dgm:spPr/>
      <dgm:t>
        <a:bodyPr/>
        <a:lstStyle/>
        <a:p>
          <a:pPr latinLnBrk="1"/>
          <a:endParaRPr lang="ko-KR" altLang="en-US"/>
        </a:p>
      </dgm:t>
    </dgm:pt>
    <dgm:pt modelId="{48817EC5-97DA-4EB2-ABA1-B3777F213375}" type="sibTrans" cxnId="{70F8325F-12B3-412E-AD21-7317F571327B}">
      <dgm:prSet/>
      <dgm:spPr/>
      <dgm:t>
        <a:bodyPr/>
        <a:lstStyle/>
        <a:p>
          <a:pPr latinLnBrk="1"/>
          <a:endParaRPr lang="ko-KR" altLang="en-US"/>
        </a:p>
      </dgm:t>
    </dgm:pt>
    <dgm:pt modelId="{235A878B-2840-4863-867A-C3F89EB15A7A}">
      <dgm:prSet phldrT="[텍스트]"/>
      <dgm:spPr/>
      <dgm:t>
        <a:bodyPr/>
        <a:lstStyle/>
        <a:p>
          <a:pPr latinLnBrk="1">
            <a:lnSpc>
              <a:spcPts val="2040"/>
            </a:lnSpc>
          </a:pPr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き</a:t>
          </a:r>
          <a:r>
            <a:rPr lang="ko-KR" altLang="en-US" dirty="0"/>
            <a:t> </a:t>
          </a:r>
          <a:endParaRPr lang="en-US" altLang="ko-KR" dirty="0"/>
        </a:p>
        <a:p>
          <a:pPr latinLnBrk="1">
            <a:lnSpc>
              <a:spcPts val="2040"/>
            </a:lnSpc>
          </a:pPr>
          <a:r>
            <a:rPr lang="en-US" altLang="ko-KR" dirty="0"/>
            <a:t> </a:t>
          </a:r>
          <a:r>
            <a:rPr lang="ja-JP" altLang="en-US" dirty="0"/>
            <a:t>ね</a:t>
          </a:r>
          <a:r>
            <a:rPr lang="en-US" altLang="ko-KR" dirty="0"/>
            <a:t> </a:t>
          </a:r>
        </a:p>
        <a:p>
          <a:pPr latinLnBrk="1">
            <a:lnSpc>
              <a:spcPts val="2040"/>
            </a:lnSpc>
          </a:pPr>
          <a:r>
            <a:rPr lang="ja-JP" altLang="en-US" dirty="0"/>
            <a:t>きりかぶ</a:t>
          </a:r>
          <a:endParaRPr lang="en-US" altLang="ko-KR" dirty="0"/>
        </a:p>
        <a:p>
          <a:pPr latinLnBrk="1">
            <a:lnSpc>
              <a:spcPts val="2040"/>
            </a:lnSpc>
          </a:pPr>
          <a:r>
            <a:rPr lang="ja-JP" altLang="en-US" dirty="0"/>
            <a:t>あたらしい　め</a:t>
          </a:r>
          <a:endParaRPr lang="en-US" altLang="ko-KR" dirty="0"/>
        </a:p>
        <a:p>
          <a:pPr latinLnBrk="1">
            <a:lnSpc>
              <a:spcPts val="2040"/>
            </a:lnSpc>
          </a:pPr>
          <a:r>
            <a:rPr lang="ja-JP" altLang="en-US" dirty="0"/>
            <a:t>き</a:t>
          </a:r>
          <a:r>
            <a:rPr lang="en-US" altLang="ko-KR" dirty="0"/>
            <a:t>, </a:t>
          </a:r>
          <a:r>
            <a:rPr lang="ja-JP" altLang="en-US" dirty="0"/>
            <a:t>もり</a:t>
          </a:r>
          <a:endParaRPr lang="ko-KR" altLang="en-US" dirty="0"/>
        </a:p>
      </dgm:t>
    </dgm:pt>
    <dgm:pt modelId="{CDF33AEA-6D10-472A-A226-BFC83B406389}" type="parTrans" cxnId="{F1001BE3-8E4B-495C-B47A-DD1EA9256868}">
      <dgm:prSet/>
      <dgm:spPr/>
      <dgm:t>
        <a:bodyPr/>
        <a:lstStyle/>
        <a:p>
          <a:pPr latinLnBrk="1"/>
          <a:endParaRPr lang="ko-KR" altLang="en-US"/>
        </a:p>
      </dgm:t>
    </dgm:pt>
    <dgm:pt modelId="{D86D8A0F-B284-4710-BEAC-580E08C98E6B}" type="sibTrans" cxnId="{F1001BE3-8E4B-495C-B47A-DD1EA9256868}">
      <dgm:prSet/>
      <dgm:spPr/>
      <dgm:t>
        <a:bodyPr/>
        <a:lstStyle/>
        <a:p>
          <a:pPr latinLnBrk="1"/>
          <a:endParaRPr lang="ko-KR" altLang="en-US"/>
        </a:p>
      </dgm:t>
    </dgm:pt>
    <dgm:pt modelId="{7371987C-1BB9-4956-A443-6C7434E8DF69}">
      <dgm:prSet phldrT="[텍스트]"/>
      <dgm:spPr/>
      <dgm:t>
        <a:bodyPr/>
        <a:lstStyle/>
        <a:p>
          <a:pPr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ひと</a:t>
          </a:r>
          <a:endParaRPr lang="en-US" alt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atinLnBrk="1"/>
          <a:r>
            <a:rPr lang="ko-KR" altLang="en-US" dirty="0"/>
            <a:t> </a:t>
          </a:r>
          <a:r>
            <a:rPr lang="ja-JP" altLang="en-US" dirty="0"/>
            <a:t>ちらされた　もの</a:t>
          </a:r>
          <a:endParaRPr lang="en-US" altLang="ko-KR" dirty="0"/>
        </a:p>
        <a:p>
          <a:pPr latinLnBrk="1"/>
          <a:r>
            <a:rPr lang="en-US" altLang="ko-KR" dirty="0"/>
            <a:t> </a:t>
          </a:r>
          <a:r>
            <a:rPr lang="ja-JP" altLang="en-US" dirty="0"/>
            <a:t>かくされた　もの</a:t>
          </a:r>
          <a:r>
            <a:rPr lang="en-US" altLang="ko-KR" dirty="0"/>
            <a:t> </a:t>
          </a:r>
        </a:p>
        <a:p>
          <a:pPr latinLnBrk="1"/>
          <a:r>
            <a:rPr lang="ja-JP" altLang="en-US" dirty="0"/>
            <a:t>きりゅうしゃ</a:t>
          </a:r>
          <a:endParaRPr lang="ko-KR" altLang="en-US" dirty="0"/>
        </a:p>
      </dgm:t>
    </dgm:pt>
    <dgm:pt modelId="{44FB8F82-B05B-4326-9B10-C81417D3062D}" type="parTrans" cxnId="{59053622-5977-44A2-8484-03ABCB0CBA21}">
      <dgm:prSet/>
      <dgm:spPr/>
      <dgm:t>
        <a:bodyPr/>
        <a:lstStyle/>
        <a:p>
          <a:pPr latinLnBrk="1"/>
          <a:endParaRPr lang="ko-KR" altLang="en-US"/>
        </a:p>
      </dgm:t>
    </dgm:pt>
    <dgm:pt modelId="{158A2211-B605-492B-836D-290455F3FCB7}" type="sibTrans" cxnId="{59053622-5977-44A2-8484-03ABCB0CBA21}">
      <dgm:prSet/>
      <dgm:spPr/>
      <dgm:t>
        <a:bodyPr/>
        <a:lstStyle/>
        <a:p>
          <a:pPr latinLnBrk="1"/>
          <a:endParaRPr lang="ko-KR" altLang="en-US"/>
        </a:p>
      </dgm:t>
    </dgm:pt>
    <dgm:pt modelId="{A5483BD6-6B28-4AF1-8F8C-F071776DD344}" type="pres">
      <dgm:prSet presAssocID="{97F15BFE-BED9-4CB4-952F-ECD324E6DB12}" presName="Name0" presStyleCnt="0">
        <dgm:presLayoutVars>
          <dgm:dir/>
          <dgm:resizeHandles val="exact"/>
        </dgm:presLayoutVars>
      </dgm:prSet>
      <dgm:spPr/>
    </dgm:pt>
    <dgm:pt modelId="{2A941872-AA1D-475C-AB8E-F100B0121F40}" type="pres">
      <dgm:prSet presAssocID="{97F15BFE-BED9-4CB4-952F-ECD324E6DB12}" presName="fgShape" presStyleLbl="fgShp" presStyleIdx="0" presStyleCnt="1"/>
      <dgm:spPr/>
    </dgm:pt>
    <dgm:pt modelId="{EE994E64-AC7B-42CC-B41E-671F15A428DB}" type="pres">
      <dgm:prSet presAssocID="{97F15BFE-BED9-4CB4-952F-ECD324E6DB12}" presName="linComp" presStyleCnt="0"/>
      <dgm:spPr/>
    </dgm:pt>
    <dgm:pt modelId="{0BD19460-A524-47F5-B887-91EA8ADDE5C9}" type="pres">
      <dgm:prSet presAssocID="{D708F429-CA15-4C5B-A6AA-1A88490173E3}" presName="compNode" presStyleCnt="0"/>
      <dgm:spPr/>
    </dgm:pt>
    <dgm:pt modelId="{A4574746-8FB8-4076-B30E-88CC6C7CA4AD}" type="pres">
      <dgm:prSet presAssocID="{D708F429-CA15-4C5B-A6AA-1A88490173E3}" presName="bkgdShape" presStyleLbl="node1" presStyleIdx="0" presStyleCnt="4"/>
      <dgm:spPr/>
    </dgm:pt>
    <dgm:pt modelId="{0A748D32-6F35-47E1-BF53-AFB450F0BA5D}" type="pres">
      <dgm:prSet presAssocID="{D708F429-CA15-4C5B-A6AA-1A88490173E3}" presName="nodeTx" presStyleLbl="node1" presStyleIdx="0" presStyleCnt="4">
        <dgm:presLayoutVars>
          <dgm:bulletEnabled val="1"/>
        </dgm:presLayoutVars>
      </dgm:prSet>
      <dgm:spPr/>
    </dgm:pt>
    <dgm:pt modelId="{471E80BD-8D5A-4F09-A274-B1CF51B4918A}" type="pres">
      <dgm:prSet presAssocID="{D708F429-CA15-4C5B-A6AA-1A88490173E3}" presName="invisiNode" presStyleLbl="node1" presStyleIdx="0" presStyleCnt="4"/>
      <dgm:spPr/>
    </dgm:pt>
    <dgm:pt modelId="{95CEE3A5-26BF-422E-9357-24CC816DD480}" type="pres">
      <dgm:prSet presAssocID="{D708F429-CA15-4C5B-A6AA-1A88490173E3}" presName="imagNode" presStyleLbl="fgImgPlace1" presStyleIdx="0" presStyleCnt="4"/>
      <dgm:spPr/>
    </dgm:pt>
    <dgm:pt modelId="{200F604F-ECC6-4F8B-8B23-DE8C04B335EC}" type="pres">
      <dgm:prSet presAssocID="{611FB65E-4CD4-4F6B-A491-06817C7D5D00}" presName="sibTrans" presStyleLbl="sibTrans2D1" presStyleIdx="0" presStyleCnt="0"/>
      <dgm:spPr/>
    </dgm:pt>
    <dgm:pt modelId="{447AA467-E4A3-46E6-8D92-B74265D973E2}" type="pres">
      <dgm:prSet presAssocID="{DA64F8AA-1D25-4FAB-9234-FFB3124BBEA1}" presName="compNode" presStyleCnt="0"/>
      <dgm:spPr/>
    </dgm:pt>
    <dgm:pt modelId="{A67868E7-EADB-49A2-8438-DEAC4018C44A}" type="pres">
      <dgm:prSet presAssocID="{DA64F8AA-1D25-4FAB-9234-FFB3124BBEA1}" presName="bkgdShape" presStyleLbl="node1" presStyleIdx="1" presStyleCnt="4"/>
      <dgm:spPr/>
    </dgm:pt>
    <dgm:pt modelId="{C40F65FB-C0BE-4DA3-AEAA-776FBBEDBEDA}" type="pres">
      <dgm:prSet presAssocID="{DA64F8AA-1D25-4FAB-9234-FFB3124BBEA1}" presName="nodeTx" presStyleLbl="node1" presStyleIdx="1" presStyleCnt="4">
        <dgm:presLayoutVars>
          <dgm:bulletEnabled val="1"/>
        </dgm:presLayoutVars>
      </dgm:prSet>
      <dgm:spPr/>
    </dgm:pt>
    <dgm:pt modelId="{C28C4F5D-96C6-437A-AF8D-F1DB71FAE8E8}" type="pres">
      <dgm:prSet presAssocID="{DA64F8AA-1D25-4FAB-9234-FFB3124BBEA1}" presName="invisiNode" presStyleLbl="node1" presStyleIdx="1" presStyleCnt="4"/>
      <dgm:spPr/>
    </dgm:pt>
    <dgm:pt modelId="{974F51A4-7651-455D-9A2A-CEA4C933B2BB}" type="pres">
      <dgm:prSet presAssocID="{DA64F8AA-1D25-4FAB-9234-FFB3124BBEA1}" presName="imagNode" presStyleLbl="fgImgPlace1" presStyleIdx="1" presStyleCnt="4"/>
      <dgm:spPr/>
    </dgm:pt>
    <dgm:pt modelId="{F3DF9D44-0C6A-40AF-907E-11E070DDAFDA}" type="pres">
      <dgm:prSet presAssocID="{48817EC5-97DA-4EB2-ABA1-B3777F213375}" presName="sibTrans" presStyleLbl="sibTrans2D1" presStyleIdx="0" presStyleCnt="0"/>
      <dgm:spPr/>
    </dgm:pt>
    <dgm:pt modelId="{D6B596A2-F0C1-4D1B-AB92-F63D70B37E6B}" type="pres">
      <dgm:prSet presAssocID="{235A878B-2840-4863-867A-C3F89EB15A7A}" presName="compNode" presStyleCnt="0"/>
      <dgm:spPr/>
    </dgm:pt>
    <dgm:pt modelId="{66D57C12-D84C-479B-8EB2-845ADB16BAA5}" type="pres">
      <dgm:prSet presAssocID="{235A878B-2840-4863-867A-C3F89EB15A7A}" presName="bkgdShape" presStyleLbl="node1" presStyleIdx="2" presStyleCnt="4"/>
      <dgm:spPr/>
    </dgm:pt>
    <dgm:pt modelId="{71E9ACA8-6CC7-4C25-8485-89A033ADE873}" type="pres">
      <dgm:prSet presAssocID="{235A878B-2840-4863-867A-C3F89EB15A7A}" presName="nodeTx" presStyleLbl="node1" presStyleIdx="2" presStyleCnt="4">
        <dgm:presLayoutVars>
          <dgm:bulletEnabled val="1"/>
        </dgm:presLayoutVars>
      </dgm:prSet>
      <dgm:spPr/>
    </dgm:pt>
    <dgm:pt modelId="{62336AD5-7755-4C60-8119-31482401107B}" type="pres">
      <dgm:prSet presAssocID="{235A878B-2840-4863-867A-C3F89EB15A7A}" presName="invisiNode" presStyleLbl="node1" presStyleIdx="2" presStyleCnt="4"/>
      <dgm:spPr/>
    </dgm:pt>
    <dgm:pt modelId="{201A9B69-11D2-49C9-A1D6-9798D28E786B}" type="pres">
      <dgm:prSet presAssocID="{235A878B-2840-4863-867A-C3F89EB15A7A}" presName="imagNode" presStyleLbl="fgImgPlace1" presStyleIdx="2" presStyleCnt="4"/>
      <dgm:spPr/>
    </dgm:pt>
    <dgm:pt modelId="{313B548E-76B3-4148-A112-D6184524C0D1}" type="pres">
      <dgm:prSet presAssocID="{D86D8A0F-B284-4710-BEAC-580E08C98E6B}" presName="sibTrans" presStyleLbl="sibTrans2D1" presStyleIdx="0" presStyleCnt="0"/>
      <dgm:spPr/>
    </dgm:pt>
    <dgm:pt modelId="{8E78107E-5C7F-4DB6-8DA2-F84CF4B84C27}" type="pres">
      <dgm:prSet presAssocID="{7371987C-1BB9-4956-A443-6C7434E8DF69}" presName="compNode" presStyleCnt="0"/>
      <dgm:spPr/>
    </dgm:pt>
    <dgm:pt modelId="{BF476AA3-6018-4DB7-8329-62B984D60C47}" type="pres">
      <dgm:prSet presAssocID="{7371987C-1BB9-4956-A443-6C7434E8DF69}" presName="bkgdShape" presStyleLbl="node1" presStyleIdx="3" presStyleCnt="4"/>
      <dgm:spPr/>
    </dgm:pt>
    <dgm:pt modelId="{8AD8686A-3F65-45BF-BF34-E3C01C2F4512}" type="pres">
      <dgm:prSet presAssocID="{7371987C-1BB9-4956-A443-6C7434E8DF69}" presName="nodeTx" presStyleLbl="node1" presStyleIdx="3" presStyleCnt="4">
        <dgm:presLayoutVars>
          <dgm:bulletEnabled val="1"/>
        </dgm:presLayoutVars>
      </dgm:prSet>
      <dgm:spPr/>
    </dgm:pt>
    <dgm:pt modelId="{82DFDB67-ABAF-49A3-A938-9BEF921BEE2D}" type="pres">
      <dgm:prSet presAssocID="{7371987C-1BB9-4956-A443-6C7434E8DF69}" presName="invisiNode" presStyleLbl="node1" presStyleIdx="3" presStyleCnt="4"/>
      <dgm:spPr/>
    </dgm:pt>
    <dgm:pt modelId="{AA833917-7E27-48DE-B8B6-CA952AF83DCF}" type="pres">
      <dgm:prSet presAssocID="{7371987C-1BB9-4956-A443-6C7434E8DF69}" presName="imagNode" presStyleLbl="fgImgPlace1" presStyleIdx="3" presStyleCnt="4"/>
      <dgm:spPr/>
    </dgm:pt>
  </dgm:ptLst>
  <dgm:cxnLst>
    <dgm:cxn modelId="{94280014-64AA-4007-9E26-47B26AD8AF7F}" type="presOf" srcId="{7371987C-1BB9-4956-A443-6C7434E8DF69}" destId="{8AD8686A-3F65-45BF-BF34-E3C01C2F4512}" srcOrd="1" destOrd="0" presId="urn:microsoft.com/office/officeart/2005/8/layout/hList7"/>
    <dgm:cxn modelId="{59053622-5977-44A2-8484-03ABCB0CBA21}" srcId="{97F15BFE-BED9-4CB4-952F-ECD324E6DB12}" destId="{7371987C-1BB9-4956-A443-6C7434E8DF69}" srcOrd="3" destOrd="0" parTransId="{44FB8F82-B05B-4326-9B10-C81417D3062D}" sibTransId="{158A2211-B605-492B-836D-290455F3FCB7}"/>
    <dgm:cxn modelId="{49E73C22-28E7-4D4E-AF8D-49D74AE8B42D}" type="presOf" srcId="{D86D8A0F-B284-4710-BEAC-580E08C98E6B}" destId="{313B548E-76B3-4148-A112-D6184524C0D1}" srcOrd="0" destOrd="0" presId="urn:microsoft.com/office/officeart/2005/8/layout/hList7"/>
    <dgm:cxn modelId="{0CB5CC2B-60FB-4A29-A21E-8DE257BEA132}" type="presOf" srcId="{D708F429-CA15-4C5B-A6AA-1A88490173E3}" destId="{0A748D32-6F35-47E1-BF53-AFB450F0BA5D}" srcOrd="1" destOrd="0" presId="urn:microsoft.com/office/officeart/2005/8/layout/hList7"/>
    <dgm:cxn modelId="{FF23172C-0739-4806-9F55-82C29735996E}" type="presOf" srcId="{48817EC5-97DA-4EB2-ABA1-B3777F213375}" destId="{F3DF9D44-0C6A-40AF-907E-11E070DDAFDA}" srcOrd="0" destOrd="0" presId="urn:microsoft.com/office/officeart/2005/8/layout/hList7"/>
    <dgm:cxn modelId="{70F8325F-12B3-412E-AD21-7317F571327B}" srcId="{97F15BFE-BED9-4CB4-952F-ECD324E6DB12}" destId="{DA64F8AA-1D25-4FAB-9234-FFB3124BBEA1}" srcOrd="1" destOrd="0" parTransId="{0A302AC1-1A91-4435-BE6D-7F901DBBE255}" sibTransId="{48817EC5-97DA-4EB2-ABA1-B3777F213375}"/>
    <dgm:cxn modelId="{A1405441-B003-41C5-8460-A15A14A79B52}" srcId="{97F15BFE-BED9-4CB4-952F-ECD324E6DB12}" destId="{D708F429-CA15-4C5B-A6AA-1A88490173E3}" srcOrd="0" destOrd="0" parTransId="{4174354F-50E9-4D90-9502-7F4156C912E4}" sibTransId="{611FB65E-4CD4-4F6B-A491-06817C7D5D00}"/>
    <dgm:cxn modelId="{BEE8B151-CE30-4038-AABC-E909F5DE7F21}" type="presOf" srcId="{611FB65E-4CD4-4F6B-A491-06817C7D5D00}" destId="{200F604F-ECC6-4F8B-8B23-DE8C04B335EC}" srcOrd="0" destOrd="0" presId="urn:microsoft.com/office/officeart/2005/8/layout/hList7"/>
    <dgm:cxn modelId="{100A678C-BFFE-46BF-AB50-911471AB557C}" type="presOf" srcId="{97F15BFE-BED9-4CB4-952F-ECD324E6DB12}" destId="{A5483BD6-6B28-4AF1-8F8C-F071776DD344}" srcOrd="0" destOrd="0" presId="urn:microsoft.com/office/officeart/2005/8/layout/hList7"/>
    <dgm:cxn modelId="{B0F65C90-5426-4621-9E15-4B999A2CA6D0}" type="presOf" srcId="{D708F429-CA15-4C5B-A6AA-1A88490173E3}" destId="{A4574746-8FB8-4076-B30E-88CC6C7CA4AD}" srcOrd="0" destOrd="0" presId="urn:microsoft.com/office/officeart/2005/8/layout/hList7"/>
    <dgm:cxn modelId="{0A82CD9C-B138-4404-B60C-2E6DE030A143}" type="presOf" srcId="{DA64F8AA-1D25-4FAB-9234-FFB3124BBEA1}" destId="{A67868E7-EADB-49A2-8438-DEAC4018C44A}" srcOrd="0" destOrd="0" presId="urn:microsoft.com/office/officeart/2005/8/layout/hList7"/>
    <dgm:cxn modelId="{E5B56B9E-4EFB-4D17-8027-EB3606F01CDB}" type="presOf" srcId="{235A878B-2840-4863-867A-C3F89EB15A7A}" destId="{71E9ACA8-6CC7-4C25-8485-89A033ADE873}" srcOrd="1" destOrd="0" presId="urn:microsoft.com/office/officeart/2005/8/layout/hList7"/>
    <dgm:cxn modelId="{2271D8BB-E9CA-4BE7-B742-5A000894F6E7}" type="presOf" srcId="{235A878B-2840-4863-867A-C3F89EB15A7A}" destId="{66D57C12-D84C-479B-8EB2-845ADB16BAA5}" srcOrd="0" destOrd="0" presId="urn:microsoft.com/office/officeart/2005/8/layout/hList7"/>
    <dgm:cxn modelId="{0B68EBD6-1FA5-4D77-8074-C1A194B371D8}" type="presOf" srcId="{7371987C-1BB9-4956-A443-6C7434E8DF69}" destId="{BF476AA3-6018-4DB7-8329-62B984D60C47}" srcOrd="0" destOrd="0" presId="urn:microsoft.com/office/officeart/2005/8/layout/hList7"/>
    <dgm:cxn modelId="{F1001BE3-8E4B-495C-B47A-DD1EA9256868}" srcId="{97F15BFE-BED9-4CB4-952F-ECD324E6DB12}" destId="{235A878B-2840-4863-867A-C3F89EB15A7A}" srcOrd="2" destOrd="0" parTransId="{CDF33AEA-6D10-472A-A226-BFC83B406389}" sibTransId="{D86D8A0F-B284-4710-BEAC-580E08C98E6B}"/>
    <dgm:cxn modelId="{FFB1B5F3-DD0B-44CB-B3DE-B8356CE89ED4}" type="presOf" srcId="{DA64F8AA-1D25-4FAB-9234-FFB3124BBEA1}" destId="{C40F65FB-C0BE-4DA3-AEAA-776FBBEDBEDA}" srcOrd="1" destOrd="0" presId="urn:microsoft.com/office/officeart/2005/8/layout/hList7"/>
    <dgm:cxn modelId="{11CA3E05-1489-4761-8EBB-728CE158DF82}" type="presParOf" srcId="{A5483BD6-6B28-4AF1-8F8C-F071776DD344}" destId="{2A941872-AA1D-475C-AB8E-F100B0121F40}" srcOrd="0" destOrd="0" presId="urn:microsoft.com/office/officeart/2005/8/layout/hList7"/>
    <dgm:cxn modelId="{B1DEADD2-03F0-4322-90EB-B833859B22C0}" type="presParOf" srcId="{A5483BD6-6B28-4AF1-8F8C-F071776DD344}" destId="{EE994E64-AC7B-42CC-B41E-671F15A428DB}" srcOrd="1" destOrd="0" presId="urn:microsoft.com/office/officeart/2005/8/layout/hList7"/>
    <dgm:cxn modelId="{57A4872B-1FF8-4F46-92C9-D4EA299B7A1B}" type="presParOf" srcId="{EE994E64-AC7B-42CC-B41E-671F15A428DB}" destId="{0BD19460-A524-47F5-B887-91EA8ADDE5C9}" srcOrd="0" destOrd="0" presId="urn:microsoft.com/office/officeart/2005/8/layout/hList7"/>
    <dgm:cxn modelId="{D632332A-1E7C-4345-A72C-DC15FFEFC2C8}" type="presParOf" srcId="{0BD19460-A524-47F5-B887-91EA8ADDE5C9}" destId="{A4574746-8FB8-4076-B30E-88CC6C7CA4AD}" srcOrd="0" destOrd="0" presId="urn:microsoft.com/office/officeart/2005/8/layout/hList7"/>
    <dgm:cxn modelId="{6A5AB2E1-6817-4D57-9068-F0824AA6246E}" type="presParOf" srcId="{0BD19460-A524-47F5-B887-91EA8ADDE5C9}" destId="{0A748D32-6F35-47E1-BF53-AFB450F0BA5D}" srcOrd="1" destOrd="0" presId="urn:microsoft.com/office/officeart/2005/8/layout/hList7"/>
    <dgm:cxn modelId="{9DAB6C47-2D8C-41B9-97E0-C9732FAEFEC1}" type="presParOf" srcId="{0BD19460-A524-47F5-B887-91EA8ADDE5C9}" destId="{471E80BD-8D5A-4F09-A274-B1CF51B4918A}" srcOrd="2" destOrd="0" presId="urn:microsoft.com/office/officeart/2005/8/layout/hList7"/>
    <dgm:cxn modelId="{C7904BBD-CB44-4776-9267-402471C73024}" type="presParOf" srcId="{0BD19460-A524-47F5-B887-91EA8ADDE5C9}" destId="{95CEE3A5-26BF-422E-9357-24CC816DD480}" srcOrd="3" destOrd="0" presId="urn:microsoft.com/office/officeart/2005/8/layout/hList7"/>
    <dgm:cxn modelId="{A56060D1-79D0-43D8-8C7D-89CD00BBD850}" type="presParOf" srcId="{EE994E64-AC7B-42CC-B41E-671F15A428DB}" destId="{200F604F-ECC6-4F8B-8B23-DE8C04B335EC}" srcOrd="1" destOrd="0" presId="urn:microsoft.com/office/officeart/2005/8/layout/hList7"/>
    <dgm:cxn modelId="{B191F5F0-3528-46A9-BA47-44ACBFB3A977}" type="presParOf" srcId="{EE994E64-AC7B-42CC-B41E-671F15A428DB}" destId="{447AA467-E4A3-46E6-8D92-B74265D973E2}" srcOrd="2" destOrd="0" presId="urn:microsoft.com/office/officeart/2005/8/layout/hList7"/>
    <dgm:cxn modelId="{ABC7E83F-8AFC-41B2-81BF-DA532D2DB2B9}" type="presParOf" srcId="{447AA467-E4A3-46E6-8D92-B74265D973E2}" destId="{A67868E7-EADB-49A2-8438-DEAC4018C44A}" srcOrd="0" destOrd="0" presId="urn:microsoft.com/office/officeart/2005/8/layout/hList7"/>
    <dgm:cxn modelId="{09D2F3AE-2C42-4F58-B450-15096A1A6F61}" type="presParOf" srcId="{447AA467-E4A3-46E6-8D92-B74265D973E2}" destId="{C40F65FB-C0BE-4DA3-AEAA-776FBBEDBEDA}" srcOrd="1" destOrd="0" presId="urn:microsoft.com/office/officeart/2005/8/layout/hList7"/>
    <dgm:cxn modelId="{589727B6-3E56-4370-867F-AAC38819875A}" type="presParOf" srcId="{447AA467-E4A3-46E6-8D92-B74265D973E2}" destId="{C28C4F5D-96C6-437A-AF8D-F1DB71FAE8E8}" srcOrd="2" destOrd="0" presId="urn:microsoft.com/office/officeart/2005/8/layout/hList7"/>
    <dgm:cxn modelId="{BABA58D6-FC3C-4605-AF54-B768287691A4}" type="presParOf" srcId="{447AA467-E4A3-46E6-8D92-B74265D973E2}" destId="{974F51A4-7651-455D-9A2A-CEA4C933B2BB}" srcOrd="3" destOrd="0" presId="urn:microsoft.com/office/officeart/2005/8/layout/hList7"/>
    <dgm:cxn modelId="{303AAB63-A02F-476C-82D9-17A1AB2B6FE6}" type="presParOf" srcId="{EE994E64-AC7B-42CC-B41E-671F15A428DB}" destId="{F3DF9D44-0C6A-40AF-907E-11E070DDAFDA}" srcOrd="3" destOrd="0" presId="urn:microsoft.com/office/officeart/2005/8/layout/hList7"/>
    <dgm:cxn modelId="{9E15E309-10B6-4232-8B1D-5B59A13163E7}" type="presParOf" srcId="{EE994E64-AC7B-42CC-B41E-671F15A428DB}" destId="{D6B596A2-F0C1-4D1B-AB92-F63D70B37E6B}" srcOrd="4" destOrd="0" presId="urn:microsoft.com/office/officeart/2005/8/layout/hList7"/>
    <dgm:cxn modelId="{528A3F06-1D82-4340-AD31-070E6006DBCD}" type="presParOf" srcId="{D6B596A2-F0C1-4D1B-AB92-F63D70B37E6B}" destId="{66D57C12-D84C-479B-8EB2-845ADB16BAA5}" srcOrd="0" destOrd="0" presId="urn:microsoft.com/office/officeart/2005/8/layout/hList7"/>
    <dgm:cxn modelId="{A64E7798-EAF0-42AF-9497-7041C6A2ED93}" type="presParOf" srcId="{D6B596A2-F0C1-4D1B-AB92-F63D70B37E6B}" destId="{71E9ACA8-6CC7-4C25-8485-89A033ADE873}" srcOrd="1" destOrd="0" presId="urn:microsoft.com/office/officeart/2005/8/layout/hList7"/>
    <dgm:cxn modelId="{8986A2BB-1068-4C48-9CA5-5B934BFDA873}" type="presParOf" srcId="{D6B596A2-F0C1-4D1B-AB92-F63D70B37E6B}" destId="{62336AD5-7755-4C60-8119-31482401107B}" srcOrd="2" destOrd="0" presId="urn:microsoft.com/office/officeart/2005/8/layout/hList7"/>
    <dgm:cxn modelId="{57D7C651-6A23-4345-ABA6-015223FFABDB}" type="presParOf" srcId="{D6B596A2-F0C1-4D1B-AB92-F63D70B37E6B}" destId="{201A9B69-11D2-49C9-A1D6-9798D28E786B}" srcOrd="3" destOrd="0" presId="urn:microsoft.com/office/officeart/2005/8/layout/hList7"/>
    <dgm:cxn modelId="{41362270-3FD9-40F1-B8CD-920360AE1E26}" type="presParOf" srcId="{EE994E64-AC7B-42CC-B41E-671F15A428DB}" destId="{313B548E-76B3-4148-A112-D6184524C0D1}" srcOrd="5" destOrd="0" presId="urn:microsoft.com/office/officeart/2005/8/layout/hList7"/>
    <dgm:cxn modelId="{A6E2043C-2F38-4098-A226-C079A89293FE}" type="presParOf" srcId="{EE994E64-AC7B-42CC-B41E-671F15A428DB}" destId="{8E78107E-5C7F-4DB6-8DA2-F84CF4B84C27}" srcOrd="6" destOrd="0" presId="urn:microsoft.com/office/officeart/2005/8/layout/hList7"/>
    <dgm:cxn modelId="{EB483077-9C44-4D73-9319-623E4D6EC5E7}" type="presParOf" srcId="{8E78107E-5C7F-4DB6-8DA2-F84CF4B84C27}" destId="{BF476AA3-6018-4DB7-8329-62B984D60C47}" srcOrd="0" destOrd="0" presId="urn:microsoft.com/office/officeart/2005/8/layout/hList7"/>
    <dgm:cxn modelId="{0F806EAE-B23F-4396-8A48-9C625017C357}" type="presParOf" srcId="{8E78107E-5C7F-4DB6-8DA2-F84CF4B84C27}" destId="{8AD8686A-3F65-45BF-BF34-E3C01C2F4512}" srcOrd="1" destOrd="0" presId="urn:microsoft.com/office/officeart/2005/8/layout/hList7"/>
    <dgm:cxn modelId="{AE61D54B-0D0B-4AB2-9C64-7FB451D3CB54}" type="presParOf" srcId="{8E78107E-5C7F-4DB6-8DA2-F84CF4B84C27}" destId="{82DFDB67-ABAF-49A3-A938-9BEF921BEE2D}" srcOrd="2" destOrd="0" presId="urn:microsoft.com/office/officeart/2005/8/layout/hList7"/>
    <dgm:cxn modelId="{60DB05E8-C8DA-4CEE-9DFA-2349D14D0EF3}" type="presParOf" srcId="{8E78107E-5C7F-4DB6-8DA2-F84CF4B84C27}" destId="{AA833917-7E27-48DE-B8B6-CA952AF83DC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7BA85F-D676-47DC-A4A0-1D93F4BC974F}" type="doc">
      <dgm:prSet loTypeId="urn:microsoft.com/office/officeart/2005/8/layout/pyramid2" loCatId="pyramid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A2C1E5B5-2A84-460D-A9C8-D56E2E525678}">
      <dgm:prSet custT="1"/>
      <dgm:spPr/>
      <dgm:t>
        <a:bodyPr/>
        <a:lstStyle/>
        <a:p>
          <a:pPr rtl="0" latinLnBrk="1">
            <a:lnSpc>
              <a:spcPct val="50000"/>
            </a:lnSpc>
            <a:spcAft>
              <a:spcPts val="0"/>
            </a:spcAft>
          </a:pPr>
          <a:r>
            <a:rPr lang="en-US" sz="3000" b="1" dirty="0"/>
            <a:t>RUTC</a:t>
          </a:r>
        </a:p>
        <a:p>
          <a:pPr rtl="0" latinLnBrk="1">
            <a:lnSpc>
              <a:spcPct val="50000"/>
            </a:lnSpc>
            <a:spcAft>
              <a:spcPts val="0"/>
            </a:spcAft>
          </a:pPr>
          <a:r>
            <a:rPr lang="en-US" sz="3000" b="1" dirty="0"/>
            <a:t>(</a:t>
          </a:r>
          <a:r>
            <a:rPr lang="ja-JP" altLang="en-US" sz="2400" b="1" dirty="0"/>
            <a:t>レムナントきょうどうたいくんれんじょう</a:t>
          </a:r>
          <a:r>
            <a:rPr lang="en-US" sz="3000" b="1" dirty="0"/>
            <a:t>)</a:t>
          </a:r>
          <a:endParaRPr lang="ko-KR" sz="3000" dirty="0"/>
        </a:p>
      </dgm:t>
    </dgm:pt>
    <dgm:pt modelId="{6FF1F789-EB64-4749-9100-8987EE0C1998}" type="parTrans" cxnId="{5BE1C215-8E46-4784-BEE7-D7D61D137B6C}">
      <dgm:prSet/>
      <dgm:spPr/>
      <dgm:t>
        <a:bodyPr/>
        <a:lstStyle/>
        <a:p>
          <a:pPr latinLnBrk="1"/>
          <a:endParaRPr lang="ko-KR" altLang="en-US" sz="3000"/>
        </a:p>
      </dgm:t>
    </dgm:pt>
    <dgm:pt modelId="{E94B1536-1006-4C11-A04A-7DB67844E2C0}" type="sibTrans" cxnId="{5BE1C215-8E46-4784-BEE7-D7D61D137B6C}">
      <dgm:prSet/>
      <dgm:spPr/>
      <dgm:t>
        <a:bodyPr/>
        <a:lstStyle/>
        <a:p>
          <a:pPr latinLnBrk="1"/>
          <a:endParaRPr lang="ko-KR" altLang="en-US" sz="3000"/>
        </a:p>
      </dgm:t>
    </dgm:pt>
    <dgm:pt modelId="{F97E4EC9-96F2-4554-B087-69A1498D4C0F}">
      <dgm:prSet custT="1"/>
      <dgm:spPr/>
      <dgm:t>
        <a:bodyPr/>
        <a:lstStyle/>
        <a:p>
          <a:pPr rtl="0" latinLnBrk="1"/>
          <a:r>
            <a:rPr lang="en-US" sz="3000" b="1"/>
            <a:t>Remnant</a:t>
          </a:r>
          <a:endParaRPr lang="ko-KR" sz="3000"/>
        </a:p>
      </dgm:t>
    </dgm:pt>
    <dgm:pt modelId="{32A36AA9-D0EB-4D7D-9122-A70D34FE46FD}" type="parTrans" cxnId="{C8AF05FA-2D83-49B1-9494-8AB6A3C952CB}">
      <dgm:prSet/>
      <dgm:spPr/>
      <dgm:t>
        <a:bodyPr/>
        <a:lstStyle/>
        <a:p>
          <a:pPr latinLnBrk="1"/>
          <a:endParaRPr lang="ko-KR" altLang="en-US" sz="3000"/>
        </a:p>
      </dgm:t>
    </dgm:pt>
    <dgm:pt modelId="{936D9B67-B8A2-4634-B7CF-54307C88694F}" type="sibTrans" cxnId="{C8AF05FA-2D83-49B1-9494-8AB6A3C952CB}">
      <dgm:prSet/>
      <dgm:spPr/>
      <dgm:t>
        <a:bodyPr/>
        <a:lstStyle/>
        <a:p>
          <a:pPr latinLnBrk="1"/>
          <a:endParaRPr lang="ko-KR" altLang="en-US" sz="3000"/>
        </a:p>
      </dgm:t>
    </dgm:pt>
    <dgm:pt modelId="{46E5342B-B055-4C0F-AD1A-DCCB12D04EB5}">
      <dgm:prSet custT="1"/>
      <dgm:spPr/>
      <dgm:t>
        <a:bodyPr/>
        <a:lstStyle/>
        <a:p>
          <a:pPr rtl="0" latinLnBrk="1"/>
          <a:r>
            <a:rPr lang="en-US" sz="3000" b="1"/>
            <a:t>Unity</a:t>
          </a:r>
          <a:endParaRPr lang="ko-KR" sz="3000"/>
        </a:p>
      </dgm:t>
    </dgm:pt>
    <dgm:pt modelId="{2B848AA5-572F-4F33-8EF3-804A79500244}" type="parTrans" cxnId="{1CA9AE77-E50E-4BE7-B595-3C3309486688}">
      <dgm:prSet/>
      <dgm:spPr/>
      <dgm:t>
        <a:bodyPr/>
        <a:lstStyle/>
        <a:p>
          <a:pPr latinLnBrk="1"/>
          <a:endParaRPr lang="ko-KR" altLang="en-US" sz="3000"/>
        </a:p>
      </dgm:t>
    </dgm:pt>
    <dgm:pt modelId="{DAE7A17C-7B47-45E9-909B-B919045B3305}" type="sibTrans" cxnId="{1CA9AE77-E50E-4BE7-B595-3C3309486688}">
      <dgm:prSet/>
      <dgm:spPr/>
      <dgm:t>
        <a:bodyPr/>
        <a:lstStyle/>
        <a:p>
          <a:pPr latinLnBrk="1"/>
          <a:endParaRPr lang="ko-KR" altLang="en-US" sz="3000"/>
        </a:p>
      </dgm:t>
    </dgm:pt>
    <dgm:pt modelId="{4C393BBA-7BC6-47BB-8A29-C3CDE6220205}">
      <dgm:prSet custT="1"/>
      <dgm:spPr/>
      <dgm:t>
        <a:bodyPr/>
        <a:lstStyle/>
        <a:p>
          <a:pPr rtl="0" latinLnBrk="1"/>
          <a:r>
            <a:rPr lang="en-US" sz="3000" b="1"/>
            <a:t>Training</a:t>
          </a:r>
          <a:endParaRPr lang="ko-KR" sz="3000"/>
        </a:p>
      </dgm:t>
    </dgm:pt>
    <dgm:pt modelId="{CCC8B8FC-9559-4177-8A66-A2BC495BD86D}" type="parTrans" cxnId="{17A0FE57-A231-47E8-8842-3274B5FD50B1}">
      <dgm:prSet/>
      <dgm:spPr/>
      <dgm:t>
        <a:bodyPr/>
        <a:lstStyle/>
        <a:p>
          <a:pPr latinLnBrk="1"/>
          <a:endParaRPr lang="ko-KR" altLang="en-US" sz="3000"/>
        </a:p>
      </dgm:t>
    </dgm:pt>
    <dgm:pt modelId="{8E6DF94B-B63A-4827-AE2F-8464113D91DF}" type="sibTrans" cxnId="{17A0FE57-A231-47E8-8842-3274B5FD50B1}">
      <dgm:prSet/>
      <dgm:spPr/>
      <dgm:t>
        <a:bodyPr/>
        <a:lstStyle/>
        <a:p>
          <a:pPr latinLnBrk="1"/>
          <a:endParaRPr lang="ko-KR" altLang="en-US" sz="3000"/>
        </a:p>
      </dgm:t>
    </dgm:pt>
    <dgm:pt modelId="{11313520-7722-45A2-BFF6-0E2C9ECB8059}">
      <dgm:prSet custT="1"/>
      <dgm:spPr/>
      <dgm:t>
        <a:bodyPr/>
        <a:lstStyle/>
        <a:p>
          <a:pPr rtl="0" latinLnBrk="1"/>
          <a:r>
            <a:rPr lang="en-US" sz="3000" b="1"/>
            <a:t>Center</a:t>
          </a:r>
          <a:endParaRPr lang="ko-KR" sz="3000"/>
        </a:p>
      </dgm:t>
    </dgm:pt>
    <dgm:pt modelId="{FB4FB2CD-C265-4B50-B3E0-2BADCE612D42}" type="parTrans" cxnId="{705D4047-F7CD-4F24-A9DA-169C0DD84A49}">
      <dgm:prSet/>
      <dgm:spPr/>
      <dgm:t>
        <a:bodyPr/>
        <a:lstStyle/>
        <a:p>
          <a:pPr latinLnBrk="1"/>
          <a:endParaRPr lang="ko-KR" altLang="en-US" sz="3000"/>
        </a:p>
      </dgm:t>
    </dgm:pt>
    <dgm:pt modelId="{AC1E2E32-D52B-463C-B4A9-FED7F7C3FE92}" type="sibTrans" cxnId="{705D4047-F7CD-4F24-A9DA-169C0DD84A49}">
      <dgm:prSet/>
      <dgm:spPr/>
      <dgm:t>
        <a:bodyPr/>
        <a:lstStyle/>
        <a:p>
          <a:pPr latinLnBrk="1"/>
          <a:endParaRPr lang="ko-KR" altLang="en-US" sz="3000"/>
        </a:p>
      </dgm:t>
    </dgm:pt>
    <dgm:pt modelId="{EAF29F21-1EC4-4D60-B9C2-2CAE8764F22E}" type="pres">
      <dgm:prSet presAssocID="{627BA85F-D676-47DC-A4A0-1D93F4BC974F}" presName="compositeShape" presStyleCnt="0">
        <dgm:presLayoutVars>
          <dgm:dir/>
          <dgm:resizeHandles/>
        </dgm:presLayoutVars>
      </dgm:prSet>
      <dgm:spPr/>
    </dgm:pt>
    <dgm:pt modelId="{6AAFA8EA-4346-4F31-AAA1-E4E40B1CD558}" type="pres">
      <dgm:prSet presAssocID="{627BA85F-D676-47DC-A4A0-1D93F4BC974F}" presName="pyramid" presStyleLbl="node1" presStyleIdx="0" presStyleCnt="1" custLinFactNeighborX="-1208" custLinFactNeighborY="14534"/>
      <dgm:spPr/>
    </dgm:pt>
    <dgm:pt modelId="{CFAA6A9B-F847-45D0-9673-CC48B350CC80}" type="pres">
      <dgm:prSet presAssocID="{627BA85F-D676-47DC-A4A0-1D93F4BC974F}" presName="theList" presStyleCnt="0"/>
      <dgm:spPr/>
    </dgm:pt>
    <dgm:pt modelId="{D216F36D-DEAD-426A-B623-88985D6BE6BB}" type="pres">
      <dgm:prSet presAssocID="{A2C1E5B5-2A84-460D-A9C8-D56E2E525678}" presName="aNode" presStyleLbl="fgAcc1" presStyleIdx="0" presStyleCnt="5" custScaleX="130706">
        <dgm:presLayoutVars>
          <dgm:bulletEnabled val="1"/>
        </dgm:presLayoutVars>
      </dgm:prSet>
      <dgm:spPr/>
    </dgm:pt>
    <dgm:pt modelId="{FC5E140A-2B9B-43A9-BC7C-281013FF0631}" type="pres">
      <dgm:prSet presAssocID="{A2C1E5B5-2A84-460D-A9C8-D56E2E525678}" presName="aSpace" presStyleCnt="0"/>
      <dgm:spPr/>
    </dgm:pt>
    <dgm:pt modelId="{4FF4DAFA-BB25-483B-86CE-AD0CD1B88F06}" type="pres">
      <dgm:prSet presAssocID="{F97E4EC9-96F2-4554-B087-69A1498D4C0F}" presName="aNode" presStyleLbl="fgAcc1" presStyleIdx="1" presStyleCnt="5">
        <dgm:presLayoutVars>
          <dgm:bulletEnabled val="1"/>
        </dgm:presLayoutVars>
      </dgm:prSet>
      <dgm:spPr/>
    </dgm:pt>
    <dgm:pt modelId="{0C388052-534A-49BD-B7FE-E96497D0D01E}" type="pres">
      <dgm:prSet presAssocID="{F97E4EC9-96F2-4554-B087-69A1498D4C0F}" presName="aSpace" presStyleCnt="0"/>
      <dgm:spPr/>
    </dgm:pt>
    <dgm:pt modelId="{D90FE5CE-49E1-4A09-9C17-073484456940}" type="pres">
      <dgm:prSet presAssocID="{46E5342B-B055-4C0F-AD1A-DCCB12D04EB5}" presName="aNode" presStyleLbl="fgAcc1" presStyleIdx="2" presStyleCnt="5">
        <dgm:presLayoutVars>
          <dgm:bulletEnabled val="1"/>
        </dgm:presLayoutVars>
      </dgm:prSet>
      <dgm:spPr/>
    </dgm:pt>
    <dgm:pt modelId="{218AE02E-8AAB-4A8D-9BB5-9634EC441BF7}" type="pres">
      <dgm:prSet presAssocID="{46E5342B-B055-4C0F-AD1A-DCCB12D04EB5}" presName="aSpace" presStyleCnt="0"/>
      <dgm:spPr/>
    </dgm:pt>
    <dgm:pt modelId="{7AC54CC8-7DB1-4F18-A250-720FBB05A934}" type="pres">
      <dgm:prSet presAssocID="{4C393BBA-7BC6-47BB-8A29-C3CDE6220205}" presName="aNode" presStyleLbl="fgAcc1" presStyleIdx="3" presStyleCnt="5">
        <dgm:presLayoutVars>
          <dgm:bulletEnabled val="1"/>
        </dgm:presLayoutVars>
      </dgm:prSet>
      <dgm:spPr/>
    </dgm:pt>
    <dgm:pt modelId="{66F570A5-2838-4B67-A802-F6F9C16EDE9B}" type="pres">
      <dgm:prSet presAssocID="{4C393BBA-7BC6-47BB-8A29-C3CDE6220205}" presName="aSpace" presStyleCnt="0"/>
      <dgm:spPr/>
    </dgm:pt>
    <dgm:pt modelId="{F0008148-EAFC-40C0-A958-F2DD8F4B3DD9}" type="pres">
      <dgm:prSet presAssocID="{11313520-7722-45A2-BFF6-0E2C9ECB8059}" presName="aNode" presStyleLbl="fgAcc1" presStyleIdx="4" presStyleCnt="5">
        <dgm:presLayoutVars>
          <dgm:bulletEnabled val="1"/>
        </dgm:presLayoutVars>
      </dgm:prSet>
      <dgm:spPr/>
    </dgm:pt>
    <dgm:pt modelId="{809BDECE-25D4-4C23-9D37-1CBB37AE428B}" type="pres">
      <dgm:prSet presAssocID="{11313520-7722-45A2-BFF6-0E2C9ECB8059}" presName="aSpace" presStyleCnt="0"/>
      <dgm:spPr/>
    </dgm:pt>
  </dgm:ptLst>
  <dgm:cxnLst>
    <dgm:cxn modelId="{81800604-87A7-4987-96C4-0F3B86DB6D56}" type="presOf" srcId="{4C393BBA-7BC6-47BB-8A29-C3CDE6220205}" destId="{7AC54CC8-7DB1-4F18-A250-720FBB05A934}" srcOrd="0" destOrd="0" presId="urn:microsoft.com/office/officeart/2005/8/layout/pyramid2"/>
    <dgm:cxn modelId="{5BE1C215-8E46-4784-BEE7-D7D61D137B6C}" srcId="{627BA85F-D676-47DC-A4A0-1D93F4BC974F}" destId="{A2C1E5B5-2A84-460D-A9C8-D56E2E525678}" srcOrd="0" destOrd="0" parTransId="{6FF1F789-EB64-4749-9100-8987EE0C1998}" sibTransId="{E94B1536-1006-4C11-A04A-7DB67844E2C0}"/>
    <dgm:cxn modelId="{98406B3B-EA1C-4F1C-97C1-82962FFCD275}" type="presOf" srcId="{F97E4EC9-96F2-4554-B087-69A1498D4C0F}" destId="{4FF4DAFA-BB25-483B-86CE-AD0CD1B88F06}" srcOrd="0" destOrd="0" presId="urn:microsoft.com/office/officeart/2005/8/layout/pyramid2"/>
    <dgm:cxn modelId="{41C6AF3D-04AB-41C4-8B9D-9865DD37208D}" type="presOf" srcId="{46E5342B-B055-4C0F-AD1A-DCCB12D04EB5}" destId="{D90FE5CE-49E1-4A09-9C17-073484456940}" srcOrd="0" destOrd="0" presId="urn:microsoft.com/office/officeart/2005/8/layout/pyramid2"/>
    <dgm:cxn modelId="{705D4047-F7CD-4F24-A9DA-169C0DD84A49}" srcId="{627BA85F-D676-47DC-A4A0-1D93F4BC974F}" destId="{11313520-7722-45A2-BFF6-0E2C9ECB8059}" srcOrd="4" destOrd="0" parTransId="{FB4FB2CD-C265-4B50-B3E0-2BADCE612D42}" sibTransId="{AC1E2E32-D52B-463C-B4A9-FED7F7C3FE92}"/>
    <dgm:cxn modelId="{A42FBD70-ACFF-4B99-800C-CB80AE87D2F8}" type="presOf" srcId="{A2C1E5B5-2A84-460D-A9C8-D56E2E525678}" destId="{D216F36D-DEAD-426A-B623-88985D6BE6BB}" srcOrd="0" destOrd="0" presId="urn:microsoft.com/office/officeart/2005/8/layout/pyramid2"/>
    <dgm:cxn modelId="{1CA9AE77-E50E-4BE7-B595-3C3309486688}" srcId="{627BA85F-D676-47DC-A4A0-1D93F4BC974F}" destId="{46E5342B-B055-4C0F-AD1A-DCCB12D04EB5}" srcOrd="2" destOrd="0" parTransId="{2B848AA5-572F-4F33-8EF3-804A79500244}" sibTransId="{DAE7A17C-7B47-45E9-909B-B919045B3305}"/>
    <dgm:cxn modelId="{17A0FE57-A231-47E8-8842-3274B5FD50B1}" srcId="{627BA85F-D676-47DC-A4A0-1D93F4BC974F}" destId="{4C393BBA-7BC6-47BB-8A29-C3CDE6220205}" srcOrd="3" destOrd="0" parTransId="{CCC8B8FC-9559-4177-8A66-A2BC495BD86D}" sibTransId="{8E6DF94B-B63A-4827-AE2F-8464113D91DF}"/>
    <dgm:cxn modelId="{96BB957C-9327-47A5-BD12-83D50CEF60CC}" type="presOf" srcId="{627BA85F-D676-47DC-A4A0-1D93F4BC974F}" destId="{EAF29F21-1EC4-4D60-B9C2-2CAE8764F22E}" srcOrd="0" destOrd="0" presId="urn:microsoft.com/office/officeart/2005/8/layout/pyramid2"/>
    <dgm:cxn modelId="{46468DEB-3FBC-4543-BEF3-05EF478E96E0}" type="presOf" srcId="{11313520-7722-45A2-BFF6-0E2C9ECB8059}" destId="{F0008148-EAFC-40C0-A958-F2DD8F4B3DD9}" srcOrd="0" destOrd="0" presId="urn:microsoft.com/office/officeart/2005/8/layout/pyramid2"/>
    <dgm:cxn modelId="{C8AF05FA-2D83-49B1-9494-8AB6A3C952CB}" srcId="{627BA85F-D676-47DC-A4A0-1D93F4BC974F}" destId="{F97E4EC9-96F2-4554-B087-69A1498D4C0F}" srcOrd="1" destOrd="0" parTransId="{32A36AA9-D0EB-4D7D-9122-A70D34FE46FD}" sibTransId="{936D9B67-B8A2-4634-B7CF-54307C88694F}"/>
    <dgm:cxn modelId="{4C16B0BF-B81F-46E5-A2BD-2CF344599584}" type="presParOf" srcId="{EAF29F21-1EC4-4D60-B9C2-2CAE8764F22E}" destId="{6AAFA8EA-4346-4F31-AAA1-E4E40B1CD558}" srcOrd="0" destOrd="0" presId="urn:microsoft.com/office/officeart/2005/8/layout/pyramid2"/>
    <dgm:cxn modelId="{1A97EBCA-0D71-4C6D-9F7A-CA4AB2F684D6}" type="presParOf" srcId="{EAF29F21-1EC4-4D60-B9C2-2CAE8764F22E}" destId="{CFAA6A9B-F847-45D0-9673-CC48B350CC80}" srcOrd="1" destOrd="0" presId="urn:microsoft.com/office/officeart/2005/8/layout/pyramid2"/>
    <dgm:cxn modelId="{58B2E84E-FD8E-4994-9F53-6CDEF2FE60CD}" type="presParOf" srcId="{CFAA6A9B-F847-45D0-9673-CC48B350CC80}" destId="{D216F36D-DEAD-426A-B623-88985D6BE6BB}" srcOrd="0" destOrd="0" presId="urn:microsoft.com/office/officeart/2005/8/layout/pyramid2"/>
    <dgm:cxn modelId="{AE933BD3-ADE2-4F4F-B2DF-3D5BF66627E6}" type="presParOf" srcId="{CFAA6A9B-F847-45D0-9673-CC48B350CC80}" destId="{FC5E140A-2B9B-43A9-BC7C-281013FF0631}" srcOrd="1" destOrd="0" presId="urn:microsoft.com/office/officeart/2005/8/layout/pyramid2"/>
    <dgm:cxn modelId="{4DEA11DF-A971-4D5F-A220-223A8EFE1C35}" type="presParOf" srcId="{CFAA6A9B-F847-45D0-9673-CC48B350CC80}" destId="{4FF4DAFA-BB25-483B-86CE-AD0CD1B88F06}" srcOrd="2" destOrd="0" presId="urn:microsoft.com/office/officeart/2005/8/layout/pyramid2"/>
    <dgm:cxn modelId="{BC612925-56EE-4FAD-BC01-9F2007F394C2}" type="presParOf" srcId="{CFAA6A9B-F847-45D0-9673-CC48B350CC80}" destId="{0C388052-534A-49BD-B7FE-E96497D0D01E}" srcOrd="3" destOrd="0" presId="urn:microsoft.com/office/officeart/2005/8/layout/pyramid2"/>
    <dgm:cxn modelId="{105C1924-01CC-482C-B078-B23AF69DA3F5}" type="presParOf" srcId="{CFAA6A9B-F847-45D0-9673-CC48B350CC80}" destId="{D90FE5CE-49E1-4A09-9C17-073484456940}" srcOrd="4" destOrd="0" presId="urn:microsoft.com/office/officeart/2005/8/layout/pyramid2"/>
    <dgm:cxn modelId="{2DEA88AE-A829-41DE-A3EB-9B03499F69E8}" type="presParOf" srcId="{CFAA6A9B-F847-45D0-9673-CC48B350CC80}" destId="{218AE02E-8AAB-4A8D-9BB5-9634EC441BF7}" srcOrd="5" destOrd="0" presId="urn:microsoft.com/office/officeart/2005/8/layout/pyramid2"/>
    <dgm:cxn modelId="{6C58AC2C-BEF6-404E-931E-BFBB4880C62E}" type="presParOf" srcId="{CFAA6A9B-F847-45D0-9673-CC48B350CC80}" destId="{7AC54CC8-7DB1-4F18-A250-720FBB05A934}" srcOrd="6" destOrd="0" presId="urn:microsoft.com/office/officeart/2005/8/layout/pyramid2"/>
    <dgm:cxn modelId="{8D9388B5-2303-4D10-B76C-CF050B0A37ED}" type="presParOf" srcId="{CFAA6A9B-F847-45D0-9673-CC48B350CC80}" destId="{66F570A5-2838-4B67-A802-F6F9C16EDE9B}" srcOrd="7" destOrd="0" presId="urn:microsoft.com/office/officeart/2005/8/layout/pyramid2"/>
    <dgm:cxn modelId="{E2D5F6E5-6579-4B54-A886-6948900C6D97}" type="presParOf" srcId="{CFAA6A9B-F847-45D0-9673-CC48B350CC80}" destId="{F0008148-EAFC-40C0-A958-F2DD8F4B3DD9}" srcOrd="8" destOrd="0" presId="urn:microsoft.com/office/officeart/2005/8/layout/pyramid2"/>
    <dgm:cxn modelId="{94A8106B-AD9C-48AE-8667-988BEA567A06}" type="presParOf" srcId="{CFAA6A9B-F847-45D0-9673-CC48B350CC80}" destId="{809BDECE-25D4-4C23-9D37-1CBB37AE428B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7B1599-F91D-4033-A0D5-9D0BF473DAA6}" type="doc">
      <dgm:prSet loTypeId="urn:microsoft.com/office/officeart/2005/8/layout/pyramid2" loCatId="pyramid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pPr latinLnBrk="1"/>
          <a:endParaRPr lang="ko-KR" altLang="en-US"/>
        </a:p>
      </dgm:t>
    </dgm:pt>
    <dgm:pt modelId="{8ACAF172-17B3-4FA6-A9FE-94BD3563D4CF}">
      <dgm:prSet custT="1"/>
      <dgm:spPr/>
      <dgm:t>
        <a:bodyPr/>
        <a:lstStyle/>
        <a:p>
          <a:pPr rtl="0" latinLnBrk="1"/>
          <a:r>
            <a:rPr lang="ja-JP" altLang="en-US" sz="3800" b="1" spc="-200" baseline="0"/>
            <a:t>だい</a:t>
          </a:r>
          <a:r>
            <a:rPr lang="ko-KR" sz="3800" b="1" spc="-200" baseline="0"/>
            <a:t> </a:t>
          </a:r>
          <a:r>
            <a:rPr lang="en-US" sz="3800" b="1" spc="-200" baseline="0"/>
            <a:t>1 2 3 RUTC </a:t>
          </a:r>
          <a:r>
            <a:rPr lang="ja-JP" altLang="en-US" sz="3800" b="1" spc="-200" baseline="0"/>
            <a:t>うんどう</a:t>
          </a:r>
          <a:endParaRPr lang="ko-KR" sz="3800" spc="-200" baseline="0" dirty="0"/>
        </a:p>
      </dgm:t>
    </dgm:pt>
    <dgm:pt modelId="{6B6843D7-A3DF-4898-BDF1-90ED6D2DABE7}" type="parTrans" cxnId="{75BA536D-DA57-469B-B96C-74B5A8D35E8F}">
      <dgm:prSet/>
      <dgm:spPr/>
      <dgm:t>
        <a:bodyPr/>
        <a:lstStyle/>
        <a:p>
          <a:pPr latinLnBrk="1"/>
          <a:endParaRPr lang="ko-KR" altLang="en-US" sz="2700"/>
        </a:p>
      </dgm:t>
    </dgm:pt>
    <dgm:pt modelId="{97A0144A-A1E0-41E1-88C0-DBDE4C4C3962}" type="sibTrans" cxnId="{75BA536D-DA57-469B-B96C-74B5A8D35E8F}">
      <dgm:prSet/>
      <dgm:spPr/>
      <dgm:t>
        <a:bodyPr/>
        <a:lstStyle/>
        <a:p>
          <a:pPr latinLnBrk="1"/>
          <a:endParaRPr lang="ko-KR" altLang="en-US" sz="2700"/>
        </a:p>
      </dgm:t>
    </dgm:pt>
    <dgm:pt modelId="{60412B2D-1BB9-4F97-AAF8-C66971ADAC18}">
      <dgm:prSet custT="1"/>
      <dgm:spPr/>
      <dgm:t>
        <a:bodyPr/>
        <a:lstStyle/>
        <a:p>
          <a:pPr rtl="0" latinLnBrk="1"/>
          <a:r>
            <a:rPr lang="en-US" sz="2700" b="1" dirty="0"/>
            <a:t>(237</a:t>
          </a:r>
          <a:r>
            <a:rPr lang="ja-JP" altLang="en-US" sz="2700" b="1" dirty="0"/>
            <a:t>かこく</a:t>
          </a:r>
          <a:r>
            <a:rPr lang="en-US" sz="2700" b="1" dirty="0"/>
            <a:t>)</a:t>
          </a:r>
          <a:endParaRPr lang="ko-KR" sz="2700" dirty="0"/>
        </a:p>
      </dgm:t>
    </dgm:pt>
    <dgm:pt modelId="{BF7972F6-8D6A-4044-A2D9-B3FDE70417B9}" type="parTrans" cxnId="{DC0E8862-8671-4577-9D88-2BBAFD46921A}">
      <dgm:prSet/>
      <dgm:spPr/>
      <dgm:t>
        <a:bodyPr/>
        <a:lstStyle/>
        <a:p>
          <a:pPr latinLnBrk="1"/>
          <a:endParaRPr lang="ko-KR" altLang="en-US" sz="2700"/>
        </a:p>
      </dgm:t>
    </dgm:pt>
    <dgm:pt modelId="{122CA2A4-543F-4B3F-A844-6501B703D668}" type="sibTrans" cxnId="{DC0E8862-8671-4577-9D88-2BBAFD46921A}">
      <dgm:prSet/>
      <dgm:spPr/>
      <dgm:t>
        <a:bodyPr/>
        <a:lstStyle/>
        <a:p>
          <a:pPr latinLnBrk="1"/>
          <a:endParaRPr lang="ko-KR" altLang="en-US" sz="2700"/>
        </a:p>
      </dgm:t>
    </dgm:pt>
    <dgm:pt modelId="{6AA429CC-7572-4D88-AFFE-00D7D0D9C4F5}">
      <dgm:prSet custT="1"/>
      <dgm:spPr/>
      <dgm:t>
        <a:bodyPr/>
        <a:lstStyle/>
        <a:p>
          <a:pPr rtl="0" latinLnBrk="1">
            <a:spcAft>
              <a:spcPts val="0"/>
            </a:spcAft>
          </a:pPr>
          <a:r>
            <a:rPr lang="ja-JP" altLang="en-US" sz="2700" b="1" dirty="0"/>
            <a:t>うけた　こたえ</a:t>
          </a:r>
          <a:endParaRPr lang="en-US" altLang="ja-JP" sz="2700" b="1" dirty="0"/>
        </a:p>
        <a:p>
          <a:pPr rtl="0" latinLnBrk="1">
            <a:spcAft>
              <a:spcPts val="0"/>
            </a:spcAft>
          </a:pPr>
          <a:r>
            <a:rPr lang="en-US" sz="2700" b="1" dirty="0"/>
            <a:t>-</a:t>
          </a:r>
          <a:r>
            <a:rPr lang="ja-JP" altLang="en-US" sz="2700" b="1" dirty="0"/>
            <a:t>ロマ</a:t>
          </a:r>
          <a:r>
            <a:rPr lang="en-US" sz="2700" b="1" dirty="0"/>
            <a:t>16:20</a:t>
          </a:r>
          <a:endParaRPr lang="ko-KR" sz="2700" dirty="0"/>
        </a:p>
      </dgm:t>
    </dgm:pt>
    <dgm:pt modelId="{DA5161F4-91FD-4299-8C6F-EF0B6867C5CB}" type="parTrans" cxnId="{0691C2AE-5FE9-4E77-9E22-BF56E9E95625}">
      <dgm:prSet/>
      <dgm:spPr/>
      <dgm:t>
        <a:bodyPr/>
        <a:lstStyle/>
        <a:p>
          <a:pPr latinLnBrk="1"/>
          <a:endParaRPr lang="ko-KR" altLang="en-US" sz="2700"/>
        </a:p>
      </dgm:t>
    </dgm:pt>
    <dgm:pt modelId="{5A8321F1-3308-4085-B31B-AE3E52C97ABB}" type="sibTrans" cxnId="{0691C2AE-5FE9-4E77-9E22-BF56E9E95625}">
      <dgm:prSet/>
      <dgm:spPr/>
      <dgm:t>
        <a:bodyPr/>
        <a:lstStyle/>
        <a:p>
          <a:pPr latinLnBrk="1"/>
          <a:endParaRPr lang="ko-KR" altLang="en-US" sz="2700"/>
        </a:p>
      </dgm:t>
    </dgm:pt>
    <dgm:pt modelId="{FF98A18C-A24E-49EA-8C5E-A632E62DF9AA}">
      <dgm:prSet custT="1"/>
      <dgm:spPr/>
      <dgm:t>
        <a:bodyPr/>
        <a:lstStyle/>
        <a:p>
          <a:pPr rtl="0" latinLnBrk="1">
            <a:spcAft>
              <a:spcPts val="0"/>
            </a:spcAft>
          </a:pPr>
          <a:r>
            <a:rPr lang="ja-JP" altLang="en-US" sz="2700" b="1" spc="-200" baseline="0" dirty="0"/>
            <a:t>うける　こたえ</a:t>
          </a:r>
          <a:r>
            <a:rPr lang="en-US" altLang="ko-KR" sz="1500" b="1" spc="-200" baseline="0" dirty="0"/>
            <a:t> </a:t>
          </a:r>
        </a:p>
        <a:p>
          <a:pPr rtl="0" latinLnBrk="1">
            <a:spcAft>
              <a:spcPts val="0"/>
            </a:spcAft>
          </a:pPr>
          <a:r>
            <a:rPr lang="en-US" sz="2700" b="1" spc="-200" baseline="0" dirty="0"/>
            <a:t>-</a:t>
          </a:r>
          <a:r>
            <a:rPr lang="en-US" sz="1500" b="1" spc="-200" baseline="0" dirty="0"/>
            <a:t> </a:t>
          </a:r>
          <a:r>
            <a:rPr lang="ja-JP" altLang="en-US" sz="2700" b="1" spc="-200" baseline="0" dirty="0"/>
            <a:t>ロマ</a:t>
          </a:r>
          <a:r>
            <a:rPr lang="ko-KR" sz="2700" b="1" spc="-200" baseline="0" dirty="0"/>
            <a:t> </a:t>
          </a:r>
          <a:r>
            <a:rPr lang="en-US" sz="2700" b="1" spc="-200" baseline="0" dirty="0"/>
            <a:t>16:25-27</a:t>
          </a:r>
          <a:endParaRPr lang="ko-KR" sz="2700" spc="-200" baseline="0" dirty="0"/>
        </a:p>
      </dgm:t>
    </dgm:pt>
    <dgm:pt modelId="{D07F91F0-5716-4CE6-9C73-16B61C901383}" type="parTrans" cxnId="{AB790A18-C7CD-42A9-B723-63A6E422BBA8}">
      <dgm:prSet/>
      <dgm:spPr/>
      <dgm:t>
        <a:bodyPr/>
        <a:lstStyle/>
        <a:p>
          <a:pPr latinLnBrk="1"/>
          <a:endParaRPr lang="ko-KR" altLang="en-US" sz="2700"/>
        </a:p>
      </dgm:t>
    </dgm:pt>
    <dgm:pt modelId="{19C533E7-6BC8-4A02-8D74-87AB9CF6BCBA}" type="sibTrans" cxnId="{AB790A18-C7CD-42A9-B723-63A6E422BBA8}">
      <dgm:prSet/>
      <dgm:spPr/>
      <dgm:t>
        <a:bodyPr/>
        <a:lstStyle/>
        <a:p>
          <a:pPr latinLnBrk="1"/>
          <a:endParaRPr lang="ko-KR" altLang="en-US" sz="2700"/>
        </a:p>
      </dgm:t>
    </dgm:pt>
    <dgm:pt modelId="{1E02EDEB-66C3-41A0-856B-B89D65B46A52}" type="pres">
      <dgm:prSet presAssocID="{FA7B1599-F91D-4033-A0D5-9D0BF473DAA6}" presName="compositeShape" presStyleCnt="0">
        <dgm:presLayoutVars>
          <dgm:dir/>
          <dgm:resizeHandles/>
        </dgm:presLayoutVars>
      </dgm:prSet>
      <dgm:spPr/>
    </dgm:pt>
    <dgm:pt modelId="{E9FC82DB-5BFB-44FD-ADA9-D001FAB1944F}" type="pres">
      <dgm:prSet presAssocID="{FA7B1599-F91D-4033-A0D5-9D0BF473DAA6}" presName="pyramid" presStyleLbl="node1" presStyleIdx="0" presStyleCnt="1" custLinFactNeighborX="10050"/>
      <dgm:spPr/>
    </dgm:pt>
    <dgm:pt modelId="{8DC4C62C-AF57-4196-B100-69C267D9D621}" type="pres">
      <dgm:prSet presAssocID="{FA7B1599-F91D-4033-A0D5-9D0BF473DAA6}" presName="theList" presStyleCnt="0"/>
      <dgm:spPr/>
    </dgm:pt>
    <dgm:pt modelId="{E558D457-5B30-4438-BC31-DF267F4BDC1E}" type="pres">
      <dgm:prSet presAssocID="{8ACAF172-17B3-4FA6-A9FE-94BD3563D4CF}" presName="aNode" presStyleLbl="fgAcc1" presStyleIdx="0" presStyleCnt="4" custScaleX="140850" custLinFactNeighborX="-68334" custLinFactNeighborY="-30447">
        <dgm:presLayoutVars>
          <dgm:bulletEnabled val="1"/>
        </dgm:presLayoutVars>
      </dgm:prSet>
      <dgm:spPr/>
    </dgm:pt>
    <dgm:pt modelId="{889BEBD5-A714-48A5-9964-2049589AF276}" type="pres">
      <dgm:prSet presAssocID="{8ACAF172-17B3-4FA6-A9FE-94BD3563D4CF}" presName="aSpace" presStyleCnt="0"/>
      <dgm:spPr/>
    </dgm:pt>
    <dgm:pt modelId="{768EDD62-3D70-426D-AF38-9466032BECF6}" type="pres">
      <dgm:prSet presAssocID="{60412B2D-1BB9-4F97-AAF8-C66971ADAC18}" presName="aNode" presStyleLbl="fgAcc1" presStyleIdx="1" presStyleCnt="4" custLinFactNeighborX="-75257" custLinFactNeighborY="-30227">
        <dgm:presLayoutVars>
          <dgm:bulletEnabled val="1"/>
        </dgm:presLayoutVars>
      </dgm:prSet>
      <dgm:spPr/>
    </dgm:pt>
    <dgm:pt modelId="{EF7D3302-D411-46CD-AEBD-5D79692884C8}" type="pres">
      <dgm:prSet presAssocID="{60412B2D-1BB9-4F97-AAF8-C66971ADAC18}" presName="aSpace" presStyleCnt="0"/>
      <dgm:spPr/>
    </dgm:pt>
    <dgm:pt modelId="{1C5415F7-E02F-4C07-95E8-DF202817DF8D}" type="pres">
      <dgm:prSet presAssocID="{6AA429CC-7572-4D88-AFFE-00D7D0D9C4F5}" presName="aNode" presStyleLbl="fgAcc1" presStyleIdx="2" presStyleCnt="4" custLinFactNeighborX="-75257" custLinFactNeighborY="30008">
        <dgm:presLayoutVars>
          <dgm:bulletEnabled val="1"/>
        </dgm:presLayoutVars>
      </dgm:prSet>
      <dgm:spPr/>
    </dgm:pt>
    <dgm:pt modelId="{6AA4BE21-D1B8-49C9-A887-FB1551F46990}" type="pres">
      <dgm:prSet presAssocID="{6AA429CC-7572-4D88-AFFE-00D7D0D9C4F5}" presName="aSpace" presStyleCnt="0"/>
      <dgm:spPr/>
    </dgm:pt>
    <dgm:pt modelId="{4E6EC71D-933F-474F-96A7-2C7047AFC610}" type="pres">
      <dgm:prSet presAssocID="{FF98A18C-A24E-49EA-8C5E-A632E62DF9AA}" presName="aNode" presStyleLbl="fgAcc1" presStyleIdx="3" presStyleCnt="4" custLinFactNeighborX="-75257" custLinFactNeighborY="90242">
        <dgm:presLayoutVars>
          <dgm:bulletEnabled val="1"/>
        </dgm:presLayoutVars>
      </dgm:prSet>
      <dgm:spPr/>
    </dgm:pt>
    <dgm:pt modelId="{3683867D-8F1E-4B6C-81B8-6B502272809F}" type="pres">
      <dgm:prSet presAssocID="{FF98A18C-A24E-49EA-8C5E-A632E62DF9AA}" presName="aSpace" presStyleCnt="0"/>
      <dgm:spPr/>
    </dgm:pt>
  </dgm:ptLst>
  <dgm:cxnLst>
    <dgm:cxn modelId="{AB790A18-C7CD-42A9-B723-63A6E422BBA8}" srcId="{FA7B1599-F91D-4033-A0D5-9D0BF473DAA6}" destId="{FF98A18C-A24E-49EA-8C5E-A632E62DF9AA}" srcOrd="3" destOrd="0" parTransId="{D07F91F0-5716-4CE6-9C73-16B61C901383}" sibTransId="{19C533E7-6BC8-4A02-8D74-87AB9CF6BCBA}"/>
    <dgm:cxn modelId="{DC0E8862-8671-4577-9D88-2BBAFD46921A}" srcId="{FA7B1599-F91D-4033-A0D5-9D0BF473DAA6}" destId="{60412B2D-1BB9-4F97-AAF8-C66971ADAC18}" srcOrd="1" destOrd="0" parTransId="{BF7972F6-8D6A-4044-A2D9-B3FDE70417B9}" sibTransId="{122CA2A4-543F-4B3F-A844-6501B703D668}"/>
    <dgm:cxn modelId="{D7DC416A-A932-4CE5-AD43-C908A6817E64}" type="presOf" srcId="{6AA429CC-7572-4D88-AFFE-00D7D0D9C4F5}" destId="{1C5415F7-E02F-4C07-95E8-DF202817DF8D}" srcOrd="0" destOrd="0" presId="urn:microsoft.com/office/officeart/2005/8/layout/pyramid2"/>
    <dgm:cxn modelId="{75BA536D-DA57-469B-B96C-74B5A8D35E8F}" srcId="{FA7B1599-F91D-4033-A0D5-9D0BF473DAA6}" destId="{8ACAF172-17B3-4FA6-A9FE-94BD3563D4CF}" srcOrd="0" destOrd="0" parTransId="{6B6843D7-A3DF-4898-BDF1-90ED6D2DABE7}" sibTransId="{97A0144A-A1E0-41E1-88C0-DBDE4C4C3962}"/>
    <dgm:cxn modelId="{03053E7A-73B4-48EB-8395-D22CC3107D41}" type="presOf" srcId="{FF98A18C-A24E-49EA-8C5E-A632E62DF9AA}" destId="{4E6EC71D-933F-474F-96A7-2C7047AFC610}" srcOrd="0" destOrd="0" presId="urn:microsoft.com/office/officeart/2005/8/layout/pyramid2"/>
    <dgm:cxn modelId="{A11E749E-3D30-4841-828D-57D921A3042A}" type="presOf" srcId="{60412B2D-1BB9-4F97-AAF8-C66971ADAC18}" destId="{768EDD62-3D70-426D-AF38-9466032BECF6}" srcOrd="0" destOrd="0" presId="urn:microsoft.com/office/officeart/2005/8/layout/pyramid2"/>
    <dgm:cxn modelId="{FB78CDAC-DBC6-44AC-B855-86B0AB8FD0F1}" type="presOf" srcId="{8ACAF172-17B3-4FA6-A9FE-94BD3563D4CF}" destId="{E558D457-5B30-4438-BC31-DF267F4BDC1E}" srcOrd="0" destOrd="0" presId="urn:microsoft.com/office/officeart/2005/8/layout/pyramid2"/>
    <dgm:cxn modelId="{0691C2AE-5FE9-4E77-9E22-BF56E9E95625}" srcId="{FA7B1599-F91D-4033-A0D5-9D0BF473DAA6}" destId="{6AA429CC-7572-4D88-AFFE-00D7D0D9C4F5}" srcOrd="2" destOrd="0" parTransId="{DA5161F4-91FD-4299-8C6F-EF0B6867C5CB}" sibTransId="{5A8321F1-3308-4085-B31B-AE3E52C97ABB}"/>
    <dgm:cxn modelId="{60DFAABB-777E-490E-B61A-08473534945C}" type="presOf" srcId="{FA7B1599-F91D-4033-A0D5-9D0BF473DAA6}" destId="{1E02EDEB-66C3-41A0-856B-B89D65B46A52}" srcOrd="0" destOrd="0" presId="urn:microsoft.com/office/officeart/2005/8/layout/pyramid2"/>
    <dgm:cxn modelId="{004E3C2A-A70A-4A57-9DBD-8BA1366D3585}" type="presParOf" srcId="{1E02EDEB-66C3-41A0-856B-B89D65B46A52}" destId="{E9FC82DB-5BFB-44FD-ADA9-D001FAB1944F}" srcOrd="0" destOrd="0" presId="urn:microsoft.com/office/officeart/2005/8/layout/pyramid2"/>
    <dgm:cxn modelId="{396377EB-B0E1-4015-96BA-6F044E2BE640}" type="presParOf" srcId="{1E02EDEB-66C3-41A0-856B-B89D65B46A52}" destId="{8DC4C62C-AF57-4196-B100-69C267D9D621}" srcOrd="1" destOrd="0" presId="urn:microsoft.com/office/officeart/2005/8/layout/pyramid2"/>
    <dgm:cxn modelId="{BE6E2739-A36F-4AE1-B4D2-7C6D2978E995}" type="presParOf" srcId="{8DC4C62C-AF57-4196-B100-69C267D9D621}" destId="{E558D457-5B30-4438-BC31-DF267F4BDC1E}" srcOrd="0" destOrd="0" presId="urn:microsoft.com/office/officeart/2005/8/layout/pyramid2"/>
    <dgm:cxn modelId="{A2EF937F-EA93-4BFA-992B-C9ADF9AFD951}" type="presParOf" srcId="{8DC4C62C-AF57-4196-B100-69C267D9D621}" destId="{889BEBD5-A714-48A5-9964-2049589AF276}" srcOrd="1" destOrd="0" presId="urn:microsoft.com/office/officeart/2005/8/layout/pyramid2"/>
    <dgm:cxn modelId="{E0E36D50-AD55-47EF-9584-A3BC81D1911A}" type="presParOf" srcId="{8DC4C62C-AF57-4196-B100-69C267D9D621}" destId="{768EDD62-3D70-426D-AF38-9466032BECF6}" srcOrd="2" destOrd="0" presId="urn:microsoft.com/office/officeart/2005/8/layout/pyramid2"/>
    <dgm:cxn modelId="{EA16049A-C5E0-4F59-80E8-E44EB4292DAC}" type="presParOf" srcId="{8DC4C62C-AF57-4196-B100-69C267D9D621}" destId="{EF7D3302-D411-46CD-AEBD-5D79692884C8}" srcOrd="3" destOrd="0" presId="urn:microsoft.com/office/officeart/2005/8/layout/pyramid2"/>
    <dgm:cxn modelId="{ECFA7195-5012-4406-BE79-B48764583C4F}" type="presParOf" srcId="{8DC4C62C-AF57-4196-B100-69C267D9D621}" destId="{1C5415F7-E02F-4C07-95E8-DF202817DF8D}" srcOrd="4" destOrd="0" presId="urn:microsoft.com/office/officeart/2005/8/layout/pyramid2"/>
    <dgm:cxn modelId="{830F39DB-FD3B-4363-A96B-07183CDD7FDC}" type="presParOf" srcId="{8DC4C62C-AF57-4196-B100-69C267D9D621}" destId="{6AA4BE21-D1B8-49C9-A887-FB1551F46990}" srcOrd="5" destOrd="0" presId="urn:microsoft.com/office/officeart/2005/8/layout/pyramid2"/>
    <dgm:cxn modelId="{F913FF51-5F22-4EB0-BE71-DE348771AC4B}" type="presParOf" srcId="{8DC4C62C-AF57-4196-B100-69C267D9D621}" destId="{4E6EC71D-933F-474F-96A7-2C7047AFC610}" srcOrd="6" destOrd="0" presId="urn:microsoft.com/office/officeart/2005/8/layout/pyramid2"/>
    <dgm:cxn modelId="{AAE0F48F-CECF-454A-B424-0D1A48F2F316}" type="presParOf" srcId="{8DC4C62C-AF57-4196-B100-69C267D9D621}" destId="{3683867D-8F1E-4B6C-81B8-6B502272809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74746-8FB8-4076-B30E-88CC6C7CA4AD}">
      <dsp:nvSpPr>
        <dsp:cNvPr id="0" name=""/>
        <dsp:cNvSpPr/>
      </dsp:nvSpPr>
      <dsp:spPr>
        <a:xfrm>
          <a:off x="2131" y="0"/>
          <a:ext cx="2234654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Remnant</a:t>
          </a:r>
          <a:r>
            <a:rPr lang="ja-JP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の　いみ</a:t>
          </a:r>
          <a:endParaRPr lang="ko-KR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31" y="2523728"/>
        <a:ext cx="2234654" cy="2523728"/>
      </dsp:txXfrm>
    </dsp:sp>
    <dsp:sp modelId="{95CEE3A5-26BF-422E-9357-24CC816DD480}">
      <dsp:nvSpPr>
        <dsp:cNvPr id="0" name=""/>
        <dsp:cNvSpPr/>
      </dsp:nvSpPr>
      <dsp:spPr>
        <a:xfrm>
          <a:off x="69171" y="378559"/>
          <a:ext cx="2100575" cy="210100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7868E7-EADB-49A2-8438-DEAC4018C44A}">
      <dsp:nvSpPr>
        <dsp:cNvPr id="0" name=""/>
        <dsp:cNvSpPr/>
      </dsp:nvSpPr>
      <dsp:spPr>
        <a:xfrm>
          <a:off x="2303825" y="0"/>
          <a:ext cx="2234654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b="0" kern="1200" dirty="0"/>
            <a:t>のこりの　もの</a:t>
          </a:r>
          <a:r>
            <a:rPr lang="en-US" altLang="ko-KR" sz="2100" b="0" kern="1200" dirty="0"/>
            <a:t> </a:t>
          </a:r>
        </a:p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b="0" kern="1200" dirty="0"/>
            <a:t>のこる　もの</a:t>
          </a:r>
          <a:r>
            <a:rPr lang="en-US" altLang="ko-KR" sz="2100" b="0" kern="1200" dirty="0"/>
            <a:t> </a:t>
          </a:r>
        </a:p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b="0" kern="1200" dirty="0"/>
            <a:t>のこれる　もの</a:t>
          </a:r>
          <a:r>
            <a:rPr lang="en-US" altLang="ko-KR" sz="2100" b="0" kern="1200" dirty="0"/>
            <a:t> </a:t>
          </a:r>
        </a:p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b="0" kern="1200" dirty="0"/>
            <a:t>のこす　もの</a:t>
          </a:r>
          <a:endParaRPr lang="ko-KR" altLang="en-US" sz="2100" b="0" kern="1200" dirty="0"/>
        </a:p>
      </dsp:txBody>
      <dsp:txXfrm>
        <a:off x="2303825" y="2523728"/>
        <a:ext cx="2234654" cy="2523728"/>
      </dsp:txXfrm>
    </dsp:sp>
    <dsp:sp modelId="{974F51A4-7651-455D-9A2A-CEA4C933B2BB}">
      <dsp:nvSpPr>
        <dsp:cNvPr id="0" name=""/>
        <dsp:cNvSpPr/>
      </dsp:nvSpPr>
      <dsp:spPr>
        <a:xfrm>
          <a:off x="2370865" y="378559"/>
          <a:ext cx="2100575" cy="2101003"/>
        </a:xfrm>
        <a:prstGeom prst="ellipse">
          <a:avLst/>
        </a:prstGeom>
        <a:solidFill>
          <a:schemeClr val="accent2">
            <a:tint val="50000"/>
            <a:hueOff val="1667625"/>
            <a:satOff val="-1491"/>
            <a:lumOff val="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D57C12-D84C-479B-8EB2-845ADB16BAA5}">
      <dsp:nvSpPr>
        <dsp:cNvPr id="0" name=""/>
        <dsp:cNvSpPr/>
      </dsp:nvSpPr>
      <dsp:spPr>
        <a:xfrm>
          <a:off x="4605519" y="0"/>
          <a:ext cx="2234654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latinLnBrk="1">
            <a:lnSpc>
              <a:spcPts val="204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き</a:t>
          </a:r>
          <a:r>
            <a:rPr lang="ko-KR" altLang="en-US" sz="2100" kern="1200" dirty="0"/>
            <a:t> </a:t>
          </a:r>
          <a:endParaRPr lang="en-US" altLang="ko-KR" sz="2100" kern="1200" dirty="0"/>
        </a:p>
        <a:p>
          <a:pPr marL="0" lvl="0" indent="0" algn="ctr" defTabSz="933450" latinLnBrk="1">
            <a:lnSpc>
              <a:spcPts val="204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100" kern="1200" dirty="0"/>
            <a:t> </a:t>
          </a:r>
          <a:r>
            <a:rPr lang="ja-JP" altLang="en-US" sz="2100" kern="1200" dirty="0"/>
            <a:t>ね</a:t>
          </a:r>
          <a:r>
            <a:rPr lang="en-US" altLang="ko-KR" sz="2100" kern="1200" dirty="0"/>
            <a:t> </a:t>
          </a:r>
        </a:p>
        <a:p>
          <a:pPr marL="0" lvl="0" indent="0" algn="ctr" defTabSz="933450" latinLnBrk="1">
            <a:lnSpc>
              <a:spcPts val="204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kern="1200" dirty="0"/>
            <a:t>きりかぶ</a:t>
          </a:r>
          <a:endParaRPr lang="en-US" altLang="ko-KR" sz="2100" kern="1200" dirty="0"/>
        </a:p>
        <a:p>
          <a:pPr marL="0" lvl="0" indent="0" algn="ctr" defTabSz="933450" latinLnBrk="1">
            <a:lnSpc>
              <a:spcPts val="204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kern="1200" dirty="0"/>
            <a:t>あたらしい　め</a:t>
          </a:r>
          <a:endParaRPr lang="en-US" altLang="ko-KR" sz="2100" kern="1200" dirty="0"/>
        </a:p>
        <a:p>
          <a:pPr marL="0" lvl="0" indent="0" algn="ctr" defTabSz="933450" latinLnBrk="1">
            <a:lnSpc>
              <a:spcPts val="204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kern="1200" dirty="0"/>
            <a:t>き</a:t>
          </a:r>
          <a:r>
            <a:rPr lang="en-US" altLang="ko-KR" sz="2100" kern="1200" dirty="0"/>
            <a:t>, </a:t>
          </a:r>
          <a:r>
            <a:rPr lang="ja-JP" altLang="en-US" sz="2100" kern="1200" dirty="0"/>
            <a:t>もり</a:t>
          </a:r>
          <a:endParaRPr lang="ko-KR" altLang="en-US" sz="2100" kern="1200" dirty="0"/>
        </a:p>
      </dsp:txBody>
      <dsp:txXfrm>
        <a:off x="4605519" y="2523728"/>
        <a:ext cx="2234654" cy="2523728"/>
      </dsp:txXfrm>
    </dsp:sp>
    <dsp:sp modelId="{201A9B69-11D2-49C9-A1D6-9798D28E786B}">
      <dsp:nvSpPr>
        <dsp:cNvPr id="0" name=""/>
        <dsp:cNvSpPr/>
      </dsp:nvSpPr>
      <dsp:spPr>
        <a:xfrm>
          <a:off x="4672559" y="378559"/>
          <a:ext cx="2100575" cy="2101003"/>
        </a:xfrm>
        <a:prstGeom prst="ellipse">
          <a:avLst/>
        </a:prstGeom>
        <a:solidFill>
          <a:schemeClr val="accent2">
            <a:tint val="50000"/>
            <a:hueOff val="3335250"/>
            <a:satOff val="-2982"/>
            <a:lumOff val="9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476AA3-6018-4DB7-8329-62B984D60C47}">
      <dsp:nvSpPr>
        <dsp:cNvPr id="0" name=""/>
        <dsp:cNvSpPr/>
      </dsp:nvSpPr>
      <dsp:spPr>
        <a:xfrm>
          <a:off x="6907213" y="0"/>
          <a:ext cx="2234654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ひと</a:t>
          </a:r>
          <a:endParaRPr lang="en-US" altLang="ko-KR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/>
            <a:t> </a:t>
          </a:r>
          <a:r>
            <a:rPr lang="ja-JP" altLang="en-US" sz="2100" kern="1200" dirty="0"/>
            <a:t>ちらされた　もの</a:t>
          </a:r>
          <a:endParaRPr lang="en-US" altLang="ko-KR" sz="2100" kern="1200" dirty="0"/>
        </a:p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100" kern="1200" dirty="0"/>
            <a:t> </a:t>
          </a:r>
          <a:r>
            <a:rPr lang="ja-JP" altLang="en-US" sz="2100" kern="1200" dirty="0"/>
            <a:t>かくされた　もの</a:t>
          </a:r>
          <a:r>
            <a:rPr lang="en-US" altLang="ko-KR" sz="2100" kern="1200" dirty="0"/>
            <a:t> </a:t>
          </a:r>
        </a:p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kern="1200" dirty="0"/>
            <a:t>きりゅうしゃ</a:t>
          </a:r>
          <a:endParaRPr lang="ko-KR" altLang="en-US" sz="2100" kern="1200" dirty="0"/>
        </a:p>
      </dsp:txBody>
      <dsp:txXfrm>
        <a:off x="6907213" y="2523728"/>
        <a:ext cx="2234654" cy="2523728"/>
      </dsp:txXfrm>
    </dsp:sp>
    <dsp:sp modelId="{AA833917-7E27-48DE-B8B6-CA952AF83DCF}">
      <dsp:nvSpPr>
        <dsp:cNvPr id="0" name=""/>
        <dsp:cNvSpPr/>
      </dsp:nvSpPr>
      <dsp:spPr>
        <a:xfrm>
          <a:off x="6974253" y="378559"/>
          <a:ext cx="2100575" cy="2101003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941872-AA1D-475C-AB8E-F100B0121F40}">
      <dsp:nvSpPr>
        <dsp:cNvPr id="0" name=""/>
        <dsp:cNvSpPr/>
      </dsp:nvSpPr>
      <dsp:spPr>
        <a:xfrm>
          <a:off x="365759" y="5047456"/>
          <a:ext cx="8412480" cy="946398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FA8EA-4346-4F31-AAA1-E4E40B1CD558}">
      <dsp:nvSpPr>
        <dsp:cNvPr id="0" name=""/>
        <dsp:cNvSpPr/>
      </dsp:nvSpPr>
      <dsp:spPr>
        <a:xfrm>
          <a:off x="58256" y="0"/>
          <a:ext cx="6408712" cy="6408712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16F36D-DEAD-426A-B623-88985D6BE6BB}">
      <dsp:nvSpPr>
        <dsp:cNvPr id="0" name=""/>
        <dsp:cNvSpPr/>
      </dsp:nvSpPr>
      <dsp:spPr>
        <a:xfrm>
          <a:off x="2700475" y="641497"/>
          <a:ext cx="5444771" cy="911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 latinLnBrk="1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b="1" kern="1200" dirty="0"/>
            <a:t>RUTC</a:t>
          </a:r>
        </a:p>
        <a:p>
          <a:pPr marL="0" lvl="0" indent="0" algn="ctr" defTabSz="1333500" rtl="0" latinLnBrk="1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b="1" kern="1200" dirty="0"/>
            <a:t>(</a:t>
          </a:r>
          <a:r>
            <a:rPr lang="ja-JP" altLang="en-US" sz="2400" b="1" kern="1200" dirty="0"/>
            <a:t>レムナントきょうどうたいくんれんじょう</a:t>
          </a:r>
          <a:r>
            <a:rPr lang="en-US" sz="3000" b="1" kern="1200" dirty="0"/>
            <a:t>)</a:t>
          </a:r>
          <a:endParaRPr lang="ko-KR" sz="3000" kern="1200" dirty="0"/>
        </a:p>
      </dsp:txBody>
      <dsp:txXfrm>
        <a:off x="2744958" y="685980"/>
        <a:ext cx="5355805" cy="822272"/>
      </dsp:txXfrm>
    </dsp:sp>
    <dsp:sp modelId="{4FF4DAFA-BB25-483B-86CE-AD0CD1B88F06}">
      <dsp:nvSpPr>
        <dsp:cNvPr id="0" name=""/>
        <dsp:cNvSpPr/>
      </dsp:nvSpPr>
      <dsp:spPr>
        <a:xfrm>
          <a:off x="3340029" y="1666640"/>
          <a:ext cx="4165662" cy="911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Remnant</a:t>
          </a:r>
          <a:endParaRPr lang="ko-KR" sz="3000" kern="1200"/>
        </a:p>
      </dsp:txBody>
      <dsp:txXfrm>
        <a:off x="3384512" y="1711123"/>
        <a:ext cx="4076696" cy="822272"/>
      </dsp:txXfrm>
    </dsp:sp>
    <dsp:sp modelId="{D90FE5CE-49E1-4A09-9C17-073484456940}">
      <dsp:nvSpPr>
        <dsp:cNvPr id="0" name=""/>
        <dsp:cNvSpPr/>
      </dsp:nvSpPr>
      <dsp:spPr>
        <a:xfrm>
          <a:off x="3340029" y="2691784"/>
          <a:ext cx="4165662" cy="911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Unity</a:t>
          </a:r>
          <a:endParaRPr lang="ko-KR" sz="3000" kern="1200"/>
        </a:p>
      </dsp:txBody>
      <dsp:txXfrm>
        <a:off x="3384512" y="2736267"/>
        <a:ext cx="4076696" cy="822272"/>
      </dsp:txXfrm>
    </dsp:sp>
    <dsp:sp modelId="{7AC54CC8-7DB1-4F18-A250-720FBB05A934}">
      <dsp:nvSpPr>
        <dsp:cNvPr id="0" name=""/>
        <dsp:cNvSpPr/>
      </dsp:nvSpPr>
      <dsp:spPr>
        <a:xfrm>
          <a:off x="3340029" y="3716927"/>
          <a:ext cx="4165662" cy="911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Training</a:t>
          </a:r>
          <a:endParaRPr lang="ko-KR" sz="3000" kern="1200"/>
        </a:p>
      </dsp:txBody>
      <dsp:txXfrm>
        <a:off x="3384512" y="3761410"/>
        <a:ext cx="4076696" cy="822272"/>
      </dsp:txXfrm>
    </dsp:sp>
    <dsp:sp modelId="{F0008148-EAFC-40C0-A958-F2DD8F4B3DD9}">
      <dsp:nvSpPr>
        <dsp:cNvPr id="0" name=""/>
        <dsp:cNvSpPr/>
      </dsp:nvSpPr>
      <dsp:spPr>
        <a:xfrm>
          <a:off x="3340029" y="4742071"/>
          <a:ext cx="4165662" cy="911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Center</a:t>
          </a:r>
          <a:endParaRPr lang="ko-KR" sz="3000" kern="1200"/>
        </a:p>
      </dsp:txBody>
      <dsp:txXfrm>
        <a:off x="3384512" y="4786554"/>
        <a:ext cx="4076696" cy="8222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C82DB-5BFB-44FD-ADA9-D001FAB1944F}">
      <dsp:nvSpPr>
        <dsp:cNvPr id="0" name=""/>
        <dsp:cNvSpPr/>
      </dsp:nvSpPr>
      <dsp:spPr>
        <a:xfrm>
          <a:off x="976010" y="0"/>
          <a:ext cx="6048672" cy="6048672"/>
        </a:xfrm>
        <a:prstGeom prst="triangl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58D457-5B30-4438-BC31-DF267F4BDC1E}">
      <dsp:nvSpPr>
        <dsp:cNvPr id="0" name=""/>
        <dsp:cNvSpPr/>
      </dsp:nvSpPr>
      <dsp:spPr>
        <a:xfrm>
          <a:off x="0" y="564542"/>
          <a:ext cx="5537710" cy="107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800" b="1" kern="1200" spc="-200" baseline="0"/>
            <a:t>だい</a:t>
          </a:r>
          <a:r>
            <a:rPr lang="ko-KR" sz="3800" b="1" kern="1200" spc="-200" baseline="0"/>
            <a:t> </a:t>
          </a:r>
          <a:r>
            <a:rPr lang="en-US" sz="3800" b="1" kern="1200" spc="-200" baseline="0"/>
            <a:t>1 2 3 RUTC </a:t>
          </a:r>
          <a:r>
            <a:rPr lang="ja-JP" altLang="en-US" sz="3800" b="1" kern="1200" spc="-200" baseline="0"/>
            <a:t>うんどう</a:t>
          </a:r>
          <a:endParaRPr lang="ko-KR" sz="3800" kern="1200" spc="-200" baseline="0" dirty="0"/>
        </a:p>
      </dsp:txBody>
      <dsp:txXfrm>
        <a:off x="52480" y="617022"/>
        <a:ext cx="5432750" cy="970096"/>
      </dsp:txXfrm>
    </dsp:sp>
    <dsp:sp modelId="{768EDD62-3D70-426D-AF38-9466032BECF6}">
      <dsp:nvSpPr>
        <dsp:cNvPr id="0" name=""/>
        <dsp:cNvSpPr/>
      </dsp:nvSpPr>
      <dsp:spPr>
        <a:xfrm>
          <a:off x="433623" y="1774277"/>
          <a:ext cx="3931636" cy="107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(237</a:t>
          </a:r>
          <a:r>
            <a:rPr lang="ja-JP" altLang="en-US" sz="2700" b="1" kern="1200" dirty="0"/>
            <a:t>かこく</a:t>
          </a:r>
          <a:r>
            <a:rPr lang="en-US" sz="2700" b="1" kern="1200" dirty="0"/>
            <a:t>)</a:t>
          </a:r>
          <a:endParaRPr lang="ko-KR" sz="2700" kern="1200" dirty="0"/>
        </a:p>
      </dsp:txBody>
      <dsp:txXfrm>
        <a:off x="486103" y="1826757"/>
        <a:ext cx="3826676" cy="970096"/>
      </dsp:txXfrm>
    </dsp:sp>
    <dsp:sp modelId="{1C5415F7-E02F-4C07-95E8-DF202817DF8D}">
      <dsp:nvSpPr>
        <dsp:cNvPr id="0" name=""/>
        <dsp:cNvSpPr/>
      </dsp:nvSpPr>
      <dsp:spPr>
        <a:xfrm>
          <a:off x="433623" y="3064661"/>
          <a:ext cx="3931636" cy="107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ja-JP" altLang="en-US" sz="2700" b="1" kern="1200" dirty="0"/>
            <a:t>うけた　こたえ</a:t>
          </a:r>
          <a:endParaRPr lang="en-US" altLang="ja-JP" sz="2700" b="1" kern="1200" dirty="0"/>
        </a:p>
        <a:p>
          <a:pPr marL="0" lvl="0" indent="0" algn="ctr" defTabSz="1200150" rtl="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700" b="1" kern="1200" dirty="0"/>
            <a:t>-</a:t>
          </a:r>
          <a:r>
            <a:rPr lang="ja-JP" altLang="en-US" sz="2700" b="1" kern="1200" dirty="0"/>
            <a:t>ロマ</a:t>
          </a:r>
          <a:r>
            <a:rPr lang="en-US" sz="2700" b="1" kern="1200" dirty="0"/>
            <a:t>16:20</a:t>
          </a:r>
          <a:endParaRPr lang="ko-KR" sz="2700" kern="1200" dirty="0"/>
        </a:p>
      </dsp:txBody>
      <dsp:txXfrm>
        <a:off x="486103" y="3117141"/>
        <a:ext cx="3826676" cy="970096"/>
      </dsp:txXfrm>
    </dsp:sp>
    <dsp:sp modelId="{4E6EC71D-933F-474F-96A7-2C7047AFC610}">
      <dsp:nvSpPr>
        <dsp:cNvPr id="0" name=""/>
        <dsp:cNvSpPr/>
      </dsp:nvSpPr>
      <dsp:spPr>
        <a:xfrm>
          <a:off x="433623" y="4355044"/>
          <a:ext cx="3931636" cy="10750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ja-JP" altLang="en-US" sz="2700" b="1" kern="1200" spc="-200" baseline="0" dirty="0"/>
            <a:t>うける　こたえ</a:t>
          </a:r>
          <a:r>
            <a:rPr lang="en-US" altLang="ko-KR" sz="1500" b="1" kern="1200" spc="-200" baseline="0" dirty="0"/>
            <a:t> </a:t>
          </a:r>
        </a:p>
        <a:p>
          <a:pPr marL="0" lvl="0" indent="0" algn="ctr" defTabSz="1200150" rtl="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700" b="1" kern="1200" spc="-200" baseline="0" dirty="0"/>
            <a:t>-</a:t>
          </a:r>
          <a:r>
            <a:rPr lang="en-US" sz="1500" b="1" kern="1200" spc="-200" baseline="0" dirty="0"/>
            <a:t> </a:t>
          </a:r>
          <a:r>
            <a:rPr lang="ja-JP" altLang="en-US" sz="2700" b="1" kern="1200" spc="-200" baseline="0" dirty="0"/>
            <a:t>ロマ</a:t>
          </a:r>
          <a:r>
            <a:rPr lang="ko-KR" sz="2700" b="1" kern="1200" spc="-200" baseline="0" dirty="0"/>
            <a:t> </a:t>
          </a:r>
          <a:r>
            <a:rPr lang="en-US" sz="2700" b="1" kern="1200" spc="-200" baseline="0" dirty="0"/>
            <a:t>16:25-27</a:t>
          </a:r>
          <a:endParaRPr lang="ko-KR" sz="2700" kern="1200" spc="-200" baseline="0" dirty="0"/>
        </a:p>
      </dsp:txBody>
      <dsp:txXfrm>
        <a:off x="486103" y="4407524"/>
        <a:ext cx="3826676" cy="970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2020-02-22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</a:t>
            </a:r>
            <a:r>
              <a:rPr lang="ko-KR" altLang="en-US" dirty="0"/>
              <a:t>그루터기 </a:t>
            </a:r>
            <a:r>
              <a:rPr lang="en-US" altLang="ko-KR" dirty="0"/>
              <a:t>http://cafe.daum.net/cbnuh33/7RGT/71?q=%EA%B7%B8%EB%A3%A8%ED%84%B0%EA%B8%B0&amp;re=1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111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https://www.yna.co.kr/view/AKR20200221178651063?input=1179m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aseline="0" dirty="0"/>
              <a:t>이미지 출처 </a:t>
            </a:r>
            <a:r>
              <a:rPr lang="en-US" altLang="ko-KR" baseline="0" dirty="0"/>
              <a:t>: http://cafe.daum.net/kphpi21/GCNi/536?q=%ED%94%84%EB%A6%AC%EB%A9%94%EC%9D%B4%EC%8A%A8+%EB%AA%85%EC%83%81&amp;re=1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https://field20.blog.me/40026693743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2020-02-22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2020-02-22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2020-02-22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2020-02-22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427984" y="4221088"/>
            <a:ext cx="4536504" cy="792088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イザヤ</a:t>
            </a:r>
            <a:r>
              <a:rPr lang="en-US" altLang="ko-KR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62:6-12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9129192" cy="1470025"/>
          </a:xfrm>
        </p:spPr>
        <p:txBody>
          <a:bodyPr>
            <a:normAutofit fontScale="90000"/>
          </a:bodyPr>
          <a:lstStyle/>
          <a:p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</a:br>
            <a:r>
              <a:rPr lang="ja-JP" altLang="en-US" sz="48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</a:rPr>
              <a:t>せいしょから　しっていく</a:t>
            </a:r>
            <a:br>
              <a:rPr lang="en-US" altLang="ja-JP" sz="48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</a:rPr>
            </a:br>
            <a:r>
              <a:rPr lang="ko-KR" altLang="en-US" sz="4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en-US" altLang="ko-KR" sz="48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RUTC</a:t>
            </a:r>
            <a:r>
              <a:rPr lang="ja-JP" altLang="en-US" sz="48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</a:rPr>
              <a:t>うんどう</a:t>
            </a:r>
            <a:r>
              <a:rPr lang="en-US" altLang="ko-KR" sz="48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ko-KR" altLang="en-US" sz="48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 </a:t>
            </a:r>
            <a:br>
              <a:rPr lang="en-US" altLang="ko-KR" sz="72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72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ja-JP" altLang="en-US" sz="72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みはりにん</a:t>
            </a:r>
            <a:r>
              <a:rPr lang="ja-JP" altLang="en-US" sz="72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</a:rPr>
              <a:t>　うんどう</a:t>
            </a:r>
            <a:endParaRPr lang="ko-KR" altLang="en-US" sz="8900" b="1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Picture 2" descr="D:\My Pictures\1학원복음화\1-12디모데전서\렘넌트 방향 리더 주권 인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48846"/>
            <a:ext cx="3024336" cy="360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My Pictures\1학원복음화\1-07에베소서\1-3-1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44824"/>
            <a:ext cx="5468513" cy="5417174"/>
          </a:xfrm>
          <a:prstGeom prst="rect">
            <a:avLst/>
          </a:prstGeom>
          <a:noFill/>
        </p:spPr>
      </p:pic>
      <p:sp>
        <p:nvSpPr>
          <p:cNvPr id="2" name="오른쪽 화살표 1"/>
          <p:cNvSpPr/>
          <p:nvPr/>
        </p:nvSpPr>
        <p:spPr>
          <a:xfrm>
            <a:off x="116077" y="332656"/>
            <a:ext cx="8602358" cy="2016224"/>
          </a:xfrm>
          <a:prstGeom prst="rightArrow">
            <a:avLst/>
          </a:prstGeom>
          <a:solidFill>
            <a:srgbClr val="FFFF00"/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/>
            </a:pPr>
            <a:r>
              <a:rPr lang="ko-KR" altLang="en-US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ja-JP" alt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おきよ</a:t>
            </a:r>
            <a:r>
              <a:rPr lang="en-US" altLang="ko-KR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r>
              <a:rPr lang="ja-JP" alt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ひかりを　はなて</a:t>
            </a:r>
            <a:r>
              <a:rPr lang="en-US" altLang="ko-KR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!!</a:t>
            </a:r>
          </a:p>
        </p:txBody>
      </p:sp>
      <p:sp>
        <p:nvSpPr>
          <p:cNvPr id="4" name="오른쪽 화살표 3"/>
          <p:cNvSpPr/>
          <p:nvPr/>
        </p:nvSpPr>
        <p:spPr>
          <a:xfrm>
            <a:off x="149640" y="1705777"/>
            <a:ext cx="8997894" cy="2808312"/>
          </a:xfrm>
          <a:prstGeom prst="rightArrow">
            <a:avLst/>
          </a:prstGeom>
          <a:solidFill>
            <a:srgbClr val="FF99FF"/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/>
            </a:pPr>
            <a:r>
              <a:rPr lang="ja-JP" altLang="en-US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めを　あげて、あたりを、みよ。かれらは　みな　あつまって、あなたのもとに　くる。</a:t>
            </a:r>
            <a:endParaRPr lang="en-US" altLang="ko-KR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116077" y="3869176"/>
            <a:ext cx="9027923" cy="2880320"/>
          </a:xfrm>
          <a:prstGeom prst="rightArrow">
            <a:avLst/>
          </a:prstGeom>
          <a:solidFill>
            <a:srgbClr val="FF9900"/>
          </a:solidFill>
          <a:ln w="63500"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/>
            </a:pPr>
            <a:r>
              <a:rPr lang="ja-JP" altLang="en-US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もっとも　ちいさいものも　しぞくとなり、</a:t>
            </a:r>
            <a:endParaRPr lang="en-US" altLang="ja-JP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>
              <a:defRPr sz="1800"/>
            </a:pPr>
            <a:r>
              <a:rPr lang="ja-JP" altLang="en-US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もっとも　よわいものも　きょうこくと　なる。</a:t>
            </a:r>
            <a:endParaRPr lang="en-US" altLang="ko-KR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95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972616" y="188640"/>
            <a:ext cx="9144000" cy="12961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800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600" spc="-2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5600" spc="-2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みはりにん　うんどう</a:t>
            </a:r>
            <a:endParaRPr lang="ko-KR" altLang="en-US" sz="5600" spc="-2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5" name="Picture 5" descr="D:\My Pictures\1복음그림\기도 성령충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29103"/>
            <a:ext cx="3864864" cy="5341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5410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79512" y="310470"/>
            <a:ext cx="8856984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くにぐにの　たみの　ために</a:t>
            </a:r>
            <a:r>
              <a:rPr lang="ko-KR" altLang="en-US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ja-JP" alt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みち</a:t>
            </a:r>
            <a:r>
              <a:rPr lang="ja-JP" altLang="en-US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ko-KR" altLang="en-US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endParaRPr lang="en-US" altLang="ko-KR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  <a:p>
            <a:pPr lvl="0" algn="ctr">
              <a:defRPr sz="1800"/>
            </a:pPr>
            <a:r>
              <a:rPr lang="ja-JP" altLang="en-US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ととのえる　べきです</a:t>
            </a:r>
            <a:endParaRPr lang="en-US" altLang="ko-KR" sz="3600" b="1" spc="-170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987426" cy="491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5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79512" y="310470"/>
            <a:ext cx="8856984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みはりにん</a:t>
            </a:r>
            <a:r>
              <a:rPr lang="ja-JP" altLang="en-US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ko-KR" altLang="en-US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ja-JP" altLang="en-US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おきなければ　なりません</a:t>
            </a:r>
            <a:endParaRPr lang="en-US" altLang="ko-KR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342" y="2204865"/>
            <a:ext cx="6330661" cy="44491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6" y="1556792"/>
            <a:ext cx="2952328" cy="156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4355976" y="325815"/>
            <a:ext cx="4536504" cy="31031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ばんみん</a:t>
            </a:r>
            <a:endParaRPr lang="en-US" altLang="ja-JP" sz="48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>
              <a:defRPr sz="1800"/>
            </a:pPr>
            <a:r>
              <a:rPr lang="en-US" altLang="ko-KR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すべてのたみ</a:t>
            </a:r>
            <a:r>
              <a:rPr lang="en-US" altLang="ko-KR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ja-JP" alt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のために</a:t>
            </a:r>
            <a:r>
              <a:rPr lang="ko-KR" altLang="en-US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endParaRPr lang="en-US" altLang="ko-KR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  <a:p>
            <a:pPr lvl="0" algn="ctr">
              <a:defRPr sz="1800"/>
            </a:pPr>
            <a:r>
              <a:rPr lang="ja-JP" altLang="en-US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はたを　かかげる　</a:t>
            </a:r>
            <a:endParaRPr lang="en-US" altLang="ja-JP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>
              <a:defRPr sz="1800"/>
            </a:pPr>
            <a:r>
              <a:rPr lang="ja-JP" altLang="en-US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べきです</a:t>
            </a:r>
            <a:endParaRPr lang="en-US" altLang="ko-KR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8" y="980728"/>
            <a:ext cx="5057702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0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구름 1"/>
          <p:cNvSpPr/>
          <p:nvPr/>
        </p:nvSpPr>
        <p:spPr>
          <a:xfrm>
            <a:off x="611560" y="1242433"/>
            <a:ext cx="2952328" cy="2092424"/>
          </a:xfrm>
          <a:prstGeom prst="cloud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めいそう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うんどう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24" y="836712"/>
            <a:ext cx="3775267" cy="587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구름 4">
            <a:extLst>
              <a:ext uri="{FF2B5EF4-FFF2-40B4-BE49-F238E27FC236}">
                <a16:creationId xmlns:a16="http://schemas.microsoft.com/office/drawing/2014/main" id="{C79DFE9D-ADA1-488F-B941-A51622D616D6}"/>
              </a:ext>
            </a:extLst>
          </p:cNvPr>
          <p:cNvSpPr/>
          <p:nvPr/>
        </p:nvSpPr>
        <p:spPr>
          <a:xfrm>
            <a:off x="4427984" y="340237"/>
            <a:ext cx="3384376" cy="1804392"/>
          </a:xfrm>
          <a:prstGeom prst="cloud">
            <a:avLst/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かみさまを　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しんじないで　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じぶんが　しゅじん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70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구름 1"/>
          <p:cNvSpPr/>
          <p:nvPr/>
        </p:nvSpPr>
        <p:spPr>
          <a:xfrm>
            <a:off x="179512" y="125473"/>
            <a:ext cx="3168352" cy="1675461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もくそう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うんどう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09" y="596220"/>
            <a:ext cx="6531794" cy="615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/>
          </p:cNvSpPr>
          <p:nvPr/>
        </p:nvSpPr>
        <p:spPr bwMode="auto">
          <a:xfrm>
            <a:off x="4683754" y="2089785"/>
            <a:ext cx="189029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sym typeface="KT&amp;G 상상제목OTF B" charset="0"/>
              </a:rPr>
              <a:t>Trinity</a:t>
            </a:r>
            <a:endParaRPr lang="ko-KR" alt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7065522" y="2108503"/>
            <a:ext cx="95120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せんもんせい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6990794" y="2954734"/>
            <a:ext cx="9512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じゅく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しゅくだい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5144761" y="1058788"/>
            <a:ext cx="1679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3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つのきょう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6919262" y="3966251"/>
            <a:ext cx="60002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sym typeface="KT&amp;G 상상제목OTF B" charset="0"/>
              </a:rPr>
              <a:t>237</a:t>
            </a:r>
            <a:endParaRPr lang="ko-KR" alt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14" name="Rectangle 10"/>
          <p:cNvSpPr>
            <a:spLocks/>
          </p:cNvSpPr>
          <p:nvPr/>
        </p:nvSpPr>
        <p:spPr bwMode="auto">
          <a:xfrm>
            <a:off x="3304285" y="2416279"/>
            <a:ext cx="12286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こうだん</a:t>
            </a:r>
            <a:endParaRPr lang="en-US" altLang="ja-JP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みことば</a:t>
            </a:r>
            <a:endParaRPr lang="en-US" altLang="ko-K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4791414" y="3410775"/>
            <a:ext cx="163887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かぞく　ともだち</a:t>
            </a:r>
            <a:endParaRPr lang="ko-KR" alt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16" name="Rectangle 8"/>
          <p:cNvSpPr>
            <a:spLocks/>
          </p:cNvSpPr>
          <p:nvPr/>
        </p:nvSpPr>
        <p:spPr bwMode="auto">
          <a:xfrm>
            <a:off x="3477953" y="1370798"/>
            <a:ext cx="12146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62 </a:t>
            </a:r>
          </a:p>
          <a:p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でんどうしゃの　せいかつ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5431314" y="3812362"/>
            <a:ext cx="8653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sym typeface="KT&amp;G 상상제목OTF B" charset="0"/>
              </a:rPr>
              <a:t>……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5610853" y="2073045"/>
            <a:ext cx="5063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sym typeface="KT&amp;G 상상제목OTF B" charset="0"/>
              </a:rPr>
              <a:t>?</a:t>
            </a:r>
            <a:endParaRPr lang="ko-KR" alt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5C310B6-A68B-4028-A527-7F51D696B61B}"/>
              </a:ext>
            </a:extLst>
          </p:cNvPr>
          <p:cNvSpPr>
            <a:spLocks/>
          </p:cNvSpPr>
          <p:nvPr/>
        </p:nvSpPr>
        <p:spPr bwMode="auto">
          <a:xfrm>
            <a:off x="5824029" y="1415361"/>
            <a:ext cx="13435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しゅうちゅう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405978" y="510506"/>
            <a:ext cx="1656184" cy="1008112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もくそう</a:t>
            </a: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142282" y="510506"/>
            <a:ext cx="1656184" cy="100811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めいそう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아래쪽 화살표 4"/>
          <p:cNvSpPr/>
          <p:nvPr/>
        </p:nvSpPr>
        <p:spPr>
          <a:xfrm>
            <a:off x="2910034" y="1631605"/>
            <a:ext cx="648072" cy="292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>
            <a:off x="5760584" y="1636292"/>
            <a:ext cx="64807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1901922" y="2130981"/>
            <a:ext cx="6048672" cy="864096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539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のう</a:t>
            </a: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1. </a:t>
            </a:r>
            <a:r>
              <a:rPr lang="ja-JP" altLang="en-US" sz="2000" dirty="0">
                <a:solidFill>
                  <a:schemeClr val="bg1"/>
                </a:solidFill>
              </a:rPr>
              <a:t>ふかい　いのり</a:t>
            </a:r>
            <a:r>
              <a:rPr lang="ko-KR" altLang="en-US" sz="2000" dirty="0">
                <a:solidFill>
                  <a:schemeClr val="bg1"/>
                </a:solidFill>
              </a:rPr>
              <a:t>      </a:t>
            </a:r>
            <a:r>
              <a:rPr lang="en-US" altLang="ko-KR" sz="2000" dirty="0">
                <a:solidFill>
                  <a:schemeClr val="bg1"/>
                </a:solidFill>
              </a:rPr>
              <a:t>2. </a:t>
            </a:r>
            <a:r>
              <a:rPr lang="ja-JP" altLang="en-US" sz="2000" dirty="0">
                <a:solidFill>
                  <a:schemeClr val="bg1"/>
                </a:solidFill>
              </a:rPr>
              <a:t>ふかい　かんがえ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아래쪽 화살표 19"/>
          <p:cNvSpPr/>
          <p:nvPr/>
        </p:nvSpPr>
        <p:spPr>
          <a:xfrm>
            <a:off x="2868248" y="3102794"/>
            <a:ext cx="648072" cy="292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아래쪽 화살표 20"/>
          <p:cNvSpPr/>
          <p:nvPr/>
        </p:nvSpPr>
        <p:spPr>
          <a:xfrm>
            <a:off x="5968689" y="3140459"/>
            <a:ext cx="648072" cy="292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1872286" y="3534842"/>
            <a:ext cx="6048672" cy="86409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539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たましい</a:t>
            </a:r>
            <a:endParaRPr lang="en-US" altLang="ko-KR" sz="2800" b="1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아래쪽 화살표 22"/>
          <p:cNvSpPr/>
          <p:nvPr/>
        </p:nvSpPr>
        <p:spPr>
          <a:xfrm rot="1607861">
            <a:off x="2554813" y="4565034"/>
            <a:ext cx="648072" cy="292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아래쪽 화살표 23"/>
          <p:cNvSpPr/>
          <p:nvPr/>
        </p:nvSpPr>
        <p:spPr>
          <a:xfrm rot="19960382">
            <a:off x="6630398" y="4554552"/>
            <a:ext cx="648072" cy="301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605778" y="5116803"/>
            <a:ext cx="3600400" cy="1152128"/>
          </a:xfrm>
          <a:prstGeom prst="roundRect">
            <a:avLst/>
          </a:prstGeom>
          <a:solidFill>
            <a:srgbClr val="FFFF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かみのくに</a:t>
            </a:r>
            <a:endParaRPr lang="en-US" altLang="ko-KR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しと</a:t>
            </a:r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1:3, </a:t>
            </a:r>
            <a:r>
              <a:rPr lang="ja-JP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ピリピ</a:t>
            </a:r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3:20</a:t>
            </a: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5436096" y="5090061"/>
            <a:ext cx="3255693" cy="1152128"/>
          </a:xfrm>
          <a:prstGeom prst="roundRect">
            <a:avLst/>
          </a:prstGeom>
          <a:solidFill>
            <a:schemeClr val="tx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くうちゅうの　けんいを　もつ　もの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エペソ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2:2,  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エペソ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6:12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278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を</a:t>
            </a:r>
            <a:endParaRPr lang="ko-KR" altLang="en-US" sz="4100" dirty="0"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こころに　のこった　</a:t>
            </a:r>
            <a:endParaRPr lang="en-US" altLang="ja-JP" sz="2800" dirty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ことを</a:t>
            </a:r>
            <a:r>
              <a:rPr lang="ko-KR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せいしょから　しっていく　</a:t>
            </a:r>
            <a:r>
              <a:rPr lang="en-US" altLang="ja-JP" sz="20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RUTC</a:t>
            </a:r>
            <a:r>
              <a:rPr lang="ja-JP" altLang="en-US" sz="20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－　みはりにん　うんどう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ついて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　じっせん　すること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다이어그램 6"/>
          <p:cNvGraphicFramePr/>
          <p:nvPr/>
        </p:nvGraphicFramePr>
        <p:xfrm>
          <a:off x="0" y="188640"/>
          <a:ext cx="9144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1368630" cy="111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dministrator\Desktop\바탕화면\학원복음화\2019\11월학원복음화\45과 금주의 팀사역\201911학원복음화45과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98395"/>
            <a:ext cx="1587683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09" y="1124744"/>
            <a:ext cx="1405706" cy="124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1442165" cy="117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0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1">
            <a:extLst>
              <a:ext uri="{FF2B5EF4-FFF2-40B4-BE49-F238E27FC236}">
                <a16:creationId xmlns:a16="http://schemas.microsoft.com/office/drawing/2014/main" id="{919829E3-D67D-4E8F-939B-59A250C02CFD}"/>
              </a:ext>
            </a:extLst>
          </p:cNvPr>
          <p:cNvGraphicFramePr/>
          <p:nvPr/>
        </p:nvGraphicFramePr>
        <p:xfrm>
          <a:off x="467544" y="260648"/>
          <a:ext cx="828092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4" y="3140968"/>
            <a:ext cx="273726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44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/>
          <p:cNvGraphicFramePr/>
          <p:nvPr/>
        </p:nvGraphicFramePr>
        <p:xfrm>
          <a:off x="179512" y="548680"/>
          <a:ext cx="849524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31983"/>
            <a:ext cx="3456384" cy="176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94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74" y="188640"/>
            <a:ext cx="9144000" cy="1152128"/>
          </a:xfrm>
          <a:solidFill>
            <a:schemeClr val="tx1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2000" b="1" spc="-25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600" spc="-25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5600" spc="-25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けいやく</a:t>
            </a:r>
            <a:endParaRPr lang="ko-KR" altLang="en-US" sz="5600" spc="-25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5" name="Picture 2" descr="D:\My Pictures\10 여름성경학교\2강 그림\크기변경\크기변환_이사야 렘넌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52138"/>
            <a:ext cx="3312368" cy="5548769"/>
          </a:xfrm>
          <a:prstGeom prst="rect">
            <a:avLst/>
          </a:prstGeom>
          <a:noFill/>
        </p:spPr>
      </p:pic>
      <p:sp>
        <p:nvSpPr>
          <p:cNvPr id="3" name="모서리가 둥근 사각형 설명선 2"/>
          <p:cNvSpPr/>
          <p:nvPr/>
        </p:nvSpPr>
        <p:spPr>
          <a:xfrm>
            <a:off x="5436096" y="1160927"/>
            <a:ext cx="3420380" cy="4654202"/>
          </a:xfrm>
          <a:prstGeom prst="wedgeRoundRectCallout">
            <a:avLst>
              <a:gd name="adj1" fmla="val -75454"/>
              <a:gd name="adj2" fmla="val -6728"/>
              <a:gd name="adj3" fmla="val 16667"/>
            </a:avLst>
          </a:prstGeom>
          <a:solidFill>
            <a:schemeClr val="bg1"/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8" descr="D:\My Pictures\1학원복음화\07여름성경학교\2강\나 영적세계 천사 마귀 신분 권세 힘 영권 기도 하나님 나라 천국 배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9952" y="1383350"/>
            <a:ext cx="2812668" cy="4091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323528" y="188640"/>
            <a:ext cx="7056784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みざに　おられる　かみさま</a:t>
            </a:r>
            <a:endParaRPr lang="en-US" altLang="ko-KR" sz="44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26" name="Picture 2" descr="C:\Users\Administrator\Desktop\그림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52646"/>
            <a:ext cx="5276734" cy="552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7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34531" y="188640"/>
            <a:ext cx="4293453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インマヌエル</a:t>
            </a:r>
            <a:endParaRPr lang="en-US" altLang="ko-KR" sz="4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Picture 2" descr="D:\My Pictures\1복음그림\가정 복음 임마누엘 예수님 렘넌트 기도 정시 복사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987495"/>
            <a:ext cx="6372200" cy="5870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751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395536" y="169028"/>
            <a:ext cx="5328592" cy="12437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マヘル・シャラル・ハシュ・バズ</a:t>
            </a:r>
            <a:endParaRPr lang="en-US" altLang="ko-KR" sz="4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Picture 2" descr="D:\My Pictures\1학원복음화\2-14이사야\크기변환_이사야 포로 강대국 전쟁 속국 노예 멸망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539900"/>
            <a:ext cx="4608512" cy="5149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7054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600" spc="-2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5600" spc="-2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じこくひょう</a:t>
            </a:r>
            <a:endParaRPr lang="ko-KR" altLang="en-US" sz="5600" spc="-2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4" name="Picture 2" descr="D:\My Pictures\1학원복음화\1-12디모데전서\렘넌트 방향 리더 주권 인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66492"/>
            <a:ext cx="4359119" cy="519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5803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15935</TotalTime>
  <Words>469</Words>
  <Application>Microsoft Office PowerPoint</Application>
  <PresentationFormat>画面に合わせる (4:3)</PresentationFormat>
  <Paragraphs>105</Paragraphs>
  <Slides>18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7" baseType="lpstr">
      <vt:lpstr>(3) 양평군체 B</vt:lpstr>
      <vt:lpstr>HY견고딕</vt:lpstr>
      <vt:lpstr>HY헤드라인M</vt:lpstr>
      <vt:lpstr>HY강M</vt:lpstr>
      <vt:lpstr>HY울릉도B</vt:lpstr>
      <vt:lpstr>맑은 고딕</vt:lpstr>
      <vt:lpstr>ＭＳ Ｐゴシック</vt:lpstr>
      <vt:lpstr>Arial</vt:lpstr>
      <vt:lpstr>Office 테마</vt:lpstr>
      <vt:lpstr>  せいしょから　しっていく  RUTCうんどう       みはりにん　うんどう</vt:lpstr>
      <vt:lpstr>PowerPoint プレゼンテーション</vt:lpstr>
      <vt:lpstr>PowerPoint プレゼンテーション</vt:lpstr>
      <vt:lpstr>PowerPoint プレゼンテーション</vt:lpstr>
      <vt:lpstr> 1. かみさまの　けいやく</vt:lpstr>
      <vt:lpstr>PowerPoint プレゼンテーション</vt:lpstr>
      <vt:lpstr>PowerPoint プレゼンテーション</vt:lpstr>
      <vt:lpstr>PowerPoint プレゼンテーション</vt:lpstr>
      <vt:lpstr> 2. かみさまの　じこくひょう</vt:lpstr>
      <vt:lpstr>PowerPoint プレゼンテーション</vt:lpstr>
      <vt:lpstr> 3. みはりにん　うんどう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ちかこ sasaki</cp:lastModifiedBy>
  <cp:revision>475</cp:revision>
  <dcterms:created xsi:type="dcterms:W3CDTF">2019-04-04T19:07:56Z</dcterms:created>
  <dcterms:modified xsi:type="dcterms:W3CDTF">2020-02-22T02:33:06Z</dcterms:modified>
</cp:coreProperties>
</file>