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480" r:id="rId3"/>
    <p:sldId id="509" r:id="rId4"/>
    <p:sldId id="510" r:id="rId5"/>
    <p:sldId id="511" r:id="rId6"/>
    <p:sldId id="483" r:id="rId7"/>
    <p:sldId id="274" r:id="rId8"/>
    <p:sldId id="503" r:id="rId9"/>
    <p:sldId id="504" r:id="rId10"/>
    <p:sldId id="505" r:id="rId11"/>
    <p:sldId id="506" r:id="rId12"/>
    <p:sldId id="507" r:id="rId13"/>
    <p:sldId id="508" r:id="rId14"/>
    <p:sldId id="455" r:id="rId15"/>
    <p:sldId id="495" r:id="rId16"/>
    <p:sldId id="496" r:id="rId17"/>
    <p:sldId id="416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8000"/>
    <a:srgbClr val="FF6600"/>
    <a:srgbClr val="FF7C80"/>
    <a:srgbClr val="66CCFF"/>
    <a:srgbClr val="00CC00"/>
    <a:srgbClr val="CCCC00"/>
    <a:srgbClr val="FFFF99"/>
    <a:srgbClr val="8E8B00"/>
    <a:srgbClr val="B4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87410" autoAdjust="0"/>
  </p:normalViewPr>
  <p:slideViewPr>
    <p:cSldViewPr>
      <p:cViewPr varScale="1">
        <p:scale>
          <a:sx n="70" d="100"/>
          <a:sy n="70" d="100"/>
        </p:scale>
        <p:origin x="12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7263E-3775-4BC5-A91B-414BE6E145C2}" type="doc">
      <dgm:prSet loTypeId="urn:microsoft.com/office/officeart/2005/8/layout/cycle2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pPr latinLnBrk="1"/>
          <a:endParaRPr lang="ko-KR" altLang="en-US"/>
        </a:p>
      </dgm:t>
    </dgm:pt>
    <dgm:pt modelId="{DA89A940-7690-4699-8662-475E0ECB31A3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がんそ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6A059E5F-E463-4DC7-9767-8527A5D75BD9}" type="parTrans" cxnId="{61EF15A6-389E-4C4B-AD10-2E8526E12AF6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555277F9-7577-4C52-9F66-8AC88122E7EB}" type="sibTrans" cxnId="{61EF15A6-389E-4C4B-AD10-2E8526E12AF6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E40EF04C-891C-417E-B360-7EFAF8A7BD16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かいふく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16BA5597-DEB0-4227-926D-863DDBC19C65}" type="parTrans" cxnId="{D70DCCAC-6D99-4CBF-A893-67AF16B12382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EE5DEF6A-18E0-4B50-9B4C-7C393F895D96}" type="sibTrans" cxnId="{D70DCCAC-6D99-4CBF-A893-67AF16B12382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FAFDAE28-39D4-4B00-BF15-C9CE06CEA900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じょうじゅ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BC44E289-3622-4096-B529-848E1661D5A9}" type="parTrans" cxnId="{36716755-AAC4-4FC2-8B92-AFA38FC8771E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58888B13-5B7D-4574-B52B-A37BA4DFF05C}" type="sibTrans" cxnId="{36716755-AAC4-4FC2-8B92-AFA38FC8771E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0BAC162C-A6A7-49D1-8066-5E134FA8022F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せいふく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A2CF519B-6BC8-4857-8109-860805DE0366}" type="parTrans" cxnId="{74C707A9-A37D-4174-A367-3862A44F20E3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7443747B-A402-4C77-82AB-826029AB0941}" type="sibTrans" cxnId="{74C707A9-A37D-4174-A367-3862A44F20E3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383A3E2B-01C8-4A1A-895C-45AD42F75A2F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かんせい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1DE2430C-0BEF-4610-80C1-5CCD7C71C01E}" type="parTrans" cxnId="{0EFF77F3-7AD2-4DD6-ACBB-F9571B7B09D1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BB6883E5-E717-4228-960A-6F4398714B2B}" type="sibTrans" cxnId="{0EFF77F3-7AD2-4DD6-ACBB-F9571B7B09D1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D02AD589-00E3-4B58-84B3-E8D1F60906E9}" type="pres">
      <dgm:prSet presAssocID="{7847263E-3775-4BC5-A91B-414BE6E145C2}" presName="cycle" presStyleCnt="0">
        <dgm:presLayoutVars>
          <dgm:dir/>
          <dgm:resizeHandles val="exact"/>
        </dgm:presLayoutVars>
      </dgm:prSet>
      <dgm:spPr/>
    </dgm:pt>
    <dgm:pt modelId="{F5EC2A77-B249-4250-A419-E7E5DD828F77}" type="pres">
      <dgm:prSet presAssocID="{DA89A940-7690-4699-8662-475E0ECB31A3}" presName="node" presStyleLbl="node1" presStyleIdx="0" presStyleCnt="5">
        <dgm:presLayoutVars>
          <dgm:bulletEnabled val="1"/>
        </dgm:presLayoutVars>
      </dgm:prSet>
      <dgm:spPr/>
    </dgm:pt>
    <dgm:pt modelId="{59B2316F-E556-48C1-B246-C4A33C6C9D6E}" type="pres">
      <dgm:prSet presAssocID="{555277F9-7577-4C52-9F66-8AC88122E7EB}" presName="sibTrans" presStyleLbl="sibTrans2D1" presStyleIdx="0" presStyleCnt="5"/>
      <dgm:spPr/>
    </dgm:pt>
    <dgm:pt modelId="{BC216F2E-88E3-4BA8-8286-E25916B80FE9}" type="pres">
      <dgm:prSet presAssocID="{555277F9-7577-4C52-9F66-8AC88122E7EB}" presName="connectorText" presStyleLbl="sibTrans2D1" presStyleIdx="0" presStyleCnt="5"/>
      <dgm:spPr/>
    </dgm:pt>
    <dgm:pt modelId="{70A565E9-45A8-4077-B0DA-221137919BC9}" type="pres">
      <dgm:prSet presAssocID="{E40EF04C-891C-417E-B360-7EFAF8A7BD16}" presName="node" presStyleLbl="node1" presStyleIdx="1" presStyleCnt="5">
        <dgm:presLayoutVars>
          <dgm:bulletEnabled val="1"/>
        </dgm:presLayoutVars>
      </dgm:prSet>
      <dgm:spPr/>
    </dgm:pt>
    <dgm:pt modelId="{CA6BC017-A067-42FC-AA3F-E6971CA551B7}" type="pres">
      <dgm:prSet presAssocID="{EE5DEF6A-18E0-4B50-9B4C-7C393F895D96}" presName="sibTrans" presStyleLbl="sibTrans2D1" presStyleIdx="1" presStyleCnt="5"/>
      <dgm:spPr/>
    </dgm:pt>
    <dgm:pt modelId="{3D51CB77-F0EF-46F4-B3D2-ECDABD790EB8}" type="pres">
      <dgm:prSet presAssocID="{EE5DEF6A-18E0-4B50-9B4C-7C393F895D96}" presName="connectorText" presStyleLbl="sibTrans2D1" presStyleIdx="1" presStyleCnt="5"/>
      <dgm:spPr/>
    </dgm:pt>
    <dgm:pt modelId="{7694751B-8FC0-4BAF-9F03-591ED2613867}" type="pres">
      <dgm:prSet presAssocID="{FAFDAE28-39D4-4B00-BF15-C9CE06CEA900}" presName="node" presStyleLbl="node1" presStyleIdx="2" presStyleCnt="5">
        <dgm:presLayoutVars>
          <dgm:bulletEnabled val="1"/>
        </dgm:presLayoutVars>
      </dgm:prSet>
      <dgm:spPr/>
    </dgm:pt>
    <dgm:pt modelId="{527E9DA4-CBF6-4F23-B77F-171C4A4F0BC5}" type="pres">
      <dgm:prSet presAssocID="{58888B13-5B7D-4574-B52B-A37BA4DFF05C}" presName="sibTrans" presStyleLbl="sibTrans2D1" presStyleIdx="2" presStyleCnt="5"/>
      <dgm:spPr/>
    </dgm:pt>
    <dgm:pt modelId="{09F62DBF-27D7-47AC-9E62-AA4C1AB6117D}" type="pres">
      <dgm:prSet presAssocID="{58888B13-5B7D-4574-B52B-A37BA4DFF05C}" presName="connectorText" presStyleLbl="sibTrans2D1" presStyleIdx="2" presStyleCnt="5"/>
      <dgm:spPr/>
    </dgm:pt>
    <dgm:pt modelId="{112FFA02-8F49-4F31-B374-F785371CD279}" type="pres">
      <dgm:prSet presAssocID="{0BAC162C-A6A7-49D1-8066-5E134FA8022F}" presName="node" presStyleLbl="node1" presStyleIdx="3" presStyleCnt="5">
        <dgm:presLayoutVars>
          <dgm:bulletEnabled val="1"/>
        </dgm:presLayoutVars>
      </dgm:prSet>
      <dgm:spPr/>
    </dgm:pt>
    <dgm:pt modelId="{53FA2034-7256-47E1-9E55-E0D977B922EC}" type="pres">
      <dgm:prSet presAssocID="{7443747B-A402-4C77-82AB-826029AB0941}" presName="sibTrans" presStyleLbl="sibTrans2D1" presStyleIdx="3" presStyleCnt="5"/>
      <dgm:spPr/>
    </dgm:pt>
    <dgm:pt modelId="{62D17B53-0FC6-48FD-8DA9-2005C803151B}" type="pres">
      <dgm:prSet presAssocID="{7443747B-A402-4C77-82AB-826029AB0941}" presName="connectorText" presStyleLbl="sibTrans2D1" presStyleIdx="3" presStyleCnt="5"/>
      <dgm:spPr/>
    </dgm:pt>
    <dgm:pt modelId="{3DC7CED8-E098-45FC-BD18-C361F7B6B10A}" type="pres">
      <dgm:prSet presAssocID="{383A3E2B-01C8-4A1A-895C-45AD42F75A2F}" presName="node" presStyleLbl="node1" presStyleIdx="4" presStyleCnt="5">
        <dgm:presLayoutVars>
          <dgm:bulletEnabled val="1"/>
        </dgm:presLayoutVars>
      </dgm:prSet>
      <dgm:spPr/>
    </dgm:pt>
    <dgm:pt modelId="{833FDC63-A65C-43F6-90BB-4372781431BE}" type="pres">
      <dgm:prSet presAssocID="{BB6883E5-E717-4228-960A-6F4398714B2B}" presName="sibTrans" presStyleLbl="sibTrans2D1" presStyleIdx="4" presStyleCnt="5"/>
      <dgm:spPr/>
    </dgm:pt>
    <dgm:pt modelId="{7488FE62-FDCA-4D29-B49A-87AE6253B1F8}" type="pres">
      <dgm:prSet presAssocID="{BB6883E5-E717-4228-960A-6F4398714B2B}" presName="connectorText" presStyleLbl="sibTrans2D1" presStyleIdx="4" presStyleCnt="5"/>
      <dgm:spPr/>
    </dgm:pt>
  </dgm:ptLst>
  <dgm:cxnLst>
    <dgm:cxn modelId="{2B995A1D-BC71-4DE7-9E2D-2C42E0676A3E}" type="presOf" srcId="{BB6883E5-E717-4228-960A-6F4398714B2B}" destId="{7488FE62-FDCA-4D29-B49A-87AE6253B1F8}" srcOrd="1" destOrd="0" presId="urn:microsoft.com/office/officeart/2005/8/layout/cycle2"/>
    <dgm:cxn modelId="{AA002324-5707-434A-A220-A0D4E96C890E}" type="presOf" srcId="{E40EF04C-891C-417E-B360-7EFAF8A7BD16}" destId="{70A565E9-45A8-4077-B0DA-221137919BC9}" srcOrd="0" destOrd="0" presId="urn:microsoft.com/office/officeart/2005/8/layout/cycle2"/>
    <dgm:cxn modelId="{9EA00568-F62D-4DD7-896D-89ED74DEA9F2}" type="presOf" srcId="{BB6883E5-E717-4228-960A-6F4398714B2B}" destId="{833FDC63-A65C-43F6-90BB-4372781431BE}" srcOrd="0" destOrd="0" presId="urn:microsoft.com/office/officeart/2005/8/layout/cycle2"/>
    <dgm:cxn modelId="{91ED0A49-8700-4A08-916D-26B43261B55E}" type="presOf" srcId="{58888B13-5B7D-4574-B52B-A37BA4DFF05C}" destId="{09F62DBF-27D7-47AC-9E62-AA4C1AB6117D}" srcOrd="1" destOrd="0" presId="urn:microsoft.com/office/officeart/2005/8/layout/cycle2"/>
    <dgm:cxn modelId="{14502D73-2B48-4C61-BC8C-A7876D401828}" type="presOf" srcId="{7847263E-3775-4BC5-A91B-414BE6E145C2}" destId="{D02AD589-00E3-4B58-84B3-E8D1F60906E9}" srcOrd="0" destOrd="0" presId="urn:microsoft.com/office/officeart/2005/8/layout/cycle2"/>
    <dgm:cxn modelId="{36716755-AAC4-4FC2-8B92-AFA38FC8771E}" srcId="{7847263E-3775-4BC5-A91B-414BE6E145C2}" destId="{FAFDAE28-39D4-4B00-BF15-C9CE06CEA900}" srcOrd="2" destOrd="0" parTransId="{BC44E289-3622-4096-B529-848E1661D5A9}" sibTransId="{58888B13-5B7D-4574-B52B-A37BA4DFF05C}"/>
    <dgm:cxn modelId="{70B19E55-AC55-4498-8216-406D471DD089}" type="presOf" srcId="{7443747B-A402-4C77-82AB-826029AB0941}" destId="{62D17B53-0FC6-48FD-8DA9-2005C803151B}" srcOrd="1" destOrd="0" presId="urn:microsoft.com/office/officeart/2005/8/layout/cycle2"/>
    <dgm:cxn modelId="{62D3B877-5BDB-48B5-97DF-C57076E1E988}" type="presOf" srcId="{555277F9-7577-4C52-9F66-8AC88122E7EB}" destId="{BC216F2E-88E3-4BA8-8286-E25916B80FE9}" srcOrd="1" destOrd="0" presId="urn:microsoft.com/office/officeart/2005/8/layout/cycle2"/>
    <dgm:cxn modelId="{526F7D83-9C28-43EC-BAF7-32994138A670}" type="presOf" srcId="{EE5DEF6A-18E0-4B50-9B4C-7C393F895D96}" destId="{3D51CB77-F0EF-46F4-B3D2-ECDABD790EB8}" srcOrd="1" destOrd="0" presId="urn:microsoft.com/office/officeart/2005/8/layout/cycle2"/>
    <dgm:cxn modelId="{B7873B85-DF17-41EC-A0E0-2C04772B68DE}" type="presOf" srcId="{0BAC162C-A6A7-49D1-8066-5E134FA8022F}" destId="{112FFA02-8F49-4F31-B374-F785371CD279}" srcOrd="0" destOrd="0" presId="urn:microsoft.com/office/officeart/2005/8/layout/cycle2"/>
    <dgm:cxn modelId="{4B63C894-0439-4A7B-B8BA-60744820AC2F}" type="presOf" srcId="{DA89A940-7690-4699-8662-475E0ECB31A3}" destId="{F5EC2A77-B249-4250-A419-E7E5DD828F77}" srcOrd="0" destOrd="0" presId="urn:microsoft.com/office/officeart/2005/8/layout/cycle2"/>
    <dgm:cxn modelId="{749FF5A1-F936-4AC0-8231-831ECAD21E29}" type="presOf" srcId="{7443747B-A402-4C77-82AB-826029AB0941}" destId="{53FA2034-7256-47E1-9E55-E0D977B922EC}" srcOrd="0" destOrd="0" presId="urn:microsoft.com/office/officeart/2005/8/layout/cycle2"/>
    <dgm:cxn modelId="{61EF15A6-389E-4C4B-AD10-2E8526E12AF6}" srcId="{7847263E-3775-4BC5-A91B-414BE6E145C2}" destId="{DA89A940-7690-4699-8662-475E0ECB31A3}" srcOrd="0" destOrd="0" parTransId="{6A059E5F-E463-4DC7-9767-8527A5D75BD9}" sibTransId="{555277F9-7577-4C52-9F66-8AC88122E7EB}"/>
    <dgm:cxn modelId="{74C707A9-A37D-4174-A367-3862A44F20E3}" srcId="{7847263E-3775-4BC5-A91B-414BE6E145C2}" destId="{0BAC162C-A6A7-49D1-8066-5E134FA8022F}" srcOrd="3" destOrd="0" parTransId="{A2CF519B-6BC8-4857-8109-860805DE0366}" sibTransId="{7443747B-A402-4C77-82AB-826029AB0941}"/>
    <dgm:cxn modelId="{4F0363AA-027D-4DA2-BFA5-5EF8CEFEFC2D}" type="presOf" srcId="{383A3E2B-01C8-4A1A-895C-45AD42F75A2F}" destId="{3DC7CED8-E098-45FC-BD18-C361F7B6B10A}" srcOrd="0" destOrd="0" presId="urn:microsoft.com/office/officeart/2005/8/layout/cycle2"/>
    <dgm:cxn modelId="{D70DCCAC-6D99-4CBF-A893-67AF16B12382}" srcId="{7847263E-3775-4BC5-A91B-414BE6E145C2}" destId="{E40EF04C-891C-417E-B360-7EFAF8A7BD16}" srcOrd="1" destOrd="0" parTransId="{16BA5597-DEB0-4227-926D-863DDBC19C65}" sibTransId="{EE5DEF6A-18E0-4B50-9B4C-7C393F895D96}"/>
    <dgm:cxn modelId="{F9A06FDA-0A8C-4D1A-B279-64E47B768FB5}" type="presOf" srcId="{EE5DEF6A-18E0-4B50-9B4C-7C393F895D96}" destId="{CA6BC017-A067-42FC-AA3F-E6971CA551B7}" srcOrd="0" destOrd="0" presId="urn:microsoft.com/office/officeart/2005/8/layout/cycle2"/>
    <dgm:cxn modelId="{28C43BDF-93D8-4B5D-B468-6365887F700A}" type="presOf" srcId="{58888B13-5B7D-4574-B52B-A37BA4DFF05C}" destId="{527E9DA4-CBF6-4F23-B77F-171C4A4F0BC5}" srcOrd="0" destOrd="0" presId="urn:microsoft.com/office/officeart/2005/8/layout/cycle2"/>
    <dgm:cxn modelId="{0EFF77F3-7AD2-4DD6-ACBB-F9571B7B09D1}" srcId="{7847263E-3775-4BC5-A91B-414BE6E145C2}" destId="{383A3E2B-01C8-4A1A-895C-45AD42F75A2F}" srcOrd="4" destOrd="0" parTransId="{1DE2430C-0BEF-4610-80C1-5CCD7C71C01E}" sibTransId="{BB6883E5-E717-4228-960A-6F4398714B2B}"/>
    <dgm:cxn modelId="{5F6352F6-06E1-428F-A1EA-D0DDEF13DEF0}" type="presOf" srcId="{555277F9-7577-4C52-9F66-8AC88122E7EB}" destId="{59B2316F-E556-48C1-B246-C4A33C6C9D6E}" srcOrd="0" destOrd="0" presId="urn:microsoft.com/office/officeart/2005/8/layout/cycle2"/>
    <dgm:cxn modelId="{87CA85FD-646F-43A6-B566-98BEF023759D}" type="presOf" srcId="{FAFDAE28-39D4-4B00-BF15-C9CE06CEA900}" destId="{7694751B-8FC0-4BAF-9F03-591ED2613867}" srcOrd="0" destOrd="0" presId="urn:microsoft.com/office/officeart/2005/8/layout/cycle2"/>
    <dgm:cxn modelId="{AD0B258A-7884-453A-8906-2480C8C52F58}" type="presParOf" srcId="{D02AD589-00E3-4B58-84B3-E8D1F60906E9}" destId="{F5EC2A77-B249-4250-A419-E7E5DD828F77}" srcOrd="0" destOrd="0" presId="urn:microsoft.com/office/officeart/2005/8/layout/cycle2"/>
    <dgm:cxn modelId="{0008CBD7-A1E8-4ED5-B188-4CEA040D59C8}" type="presParOf" srcId="{D02AD589-00E3-4B58-84B3-E8D1F60906E9}" destId="{59B2316F-E556-48C1-B246-C4A33C6C9D6E}" srcOrd="1" destOrd="0" presId="urn:microsoft.com/office/officeart/2005/8/layout/cycle2"/>
    <dgm:cxn modelId="{5A837E1A-6C08-4A0C-BDF5-C09976CD180E}" type="presParOf" srcId="{59B2316F-E556-48C1-B246-C4A33C6C9D6E}" destId="{BC216F2E-88E3-4BA8-8286-E25916B80FE9}" srcOrd="0" destOrd="0" presId="urn:microsoft.com/office/officeart/2005/8/layout/cycle2"/>
    <dgm:cxn modelId="{F5D07872-548F-4046-937E-2CBA74FC90E5}" type="presParOf" srcId="{D02AD589-00E3-4B58-84B3-E8D1F60906E9}" destId="{70A565E9-45A8-4077-B0DA-221137919BC9}" srcOrd="2" destOrd="0" presId="urn:microsoft.com/office/officeart/2005/8/layout/cycle2"/>
    <dgm:cxn modelId="{13346E1A-A7A6-47EB-A98A-FCE06C6B804F}" type="presParOf" srcId="{D02AD589-00E3-4B58-84B3-E8D1F60906E9}" destId="{CA6BC017-A067-42FC-AA3F-E6971CA551B7}" srcOrd="3" destOrd="0" presId="urn:microsoft.com/office/officeart/2005/8/layout/cycle2"/>
    <dgm:cxn modelId="{57286BD7-08CC-4CDC-9308-DED48157D0B8}" type="presParOf" srcId="{CA6BC017-A067-42FC-AA3F-E6971CA551B7}" destId="{3D51CB77-F0EF-46F4-B3D2-ECDABD790EB8}" srcOrd="0" destOrd="0" presId="urn:microsoft.com/office/officeart/2005/8/layout/cycle2"/>
    <dgm:cxn modelId="{A14CC4FC-B6DF-4B0F-8F15-1DAF2D94D2A7}" type="presParOf" srcId="{D02AD589-00E3-4B58-84B3-E8D1F60906E9}" destId="{7694751B-8FC0-4BAF-9F03-591ED2613867}" srcOrd="4" destOrd="0" presId="urn:microsoft.com/office/officeart/2005/8/layout/cycle2"/>
    <dgm:cxn modelId="{5839316F-7F90-4757-8A67-BD4D4D2912A9}" type="presParOf" srcId="{D02AD589-00E3-4B58-84B3-E8D1F60906E9}" destId="{527E9DA4-CBF6-4F23-B77F-171C4A4F0BC5}" srcOrd="5" destOrd="0" presId="urn:microsoft.com/office/officeart/2005/8/layout/cycle2"/>
    <dgm:cxn modelId="{A9A1B017-42C5-4350-A00E-E6C1928FF266}" type="presParOf" srcId="{527E9DA4-CBF6-4F23-B77F-171C4A4F0BC5}" destId="{09F62DBF-27D7-47AC-9E62-AA4C1AB6117D}" srcOrd="0" destOrd="0" presId="urn:microsoft.com/office/officeart/2005/8/layout/cycle2"/>
    <dgm:cxn modelId="{73E51248-B241-43D9-8E9F-6275AEEC819E}" type="presParOf" srcId="{D02AD589-00E3-4B58-84B3-E8D1F60906E9}" destId="{112FFA02-8F49-4F31-B374-F785371CD279}" srcOrd="6" destOrd="0" presId="urn:microsoft.com/office/officeart/2005/8/layout/cycle2"/>
    <dgm:cxn modelId="{89BC8D7A-7EBC-449D-997C-007B982A2FAC}" type="presParOf" srcId="{D02AD589-00E3-4B58-84B3-E8D1F60906E9}" destId="{53FA2034-7256-47E1-9E55-E0D977B922EC}" srcOrd="7" destOrd="0" presId="urn:microsoft.com/office/officeart/2005/8/layout/cycle2"/>
    <dgm:cxn modelId="{E9B2E415-F2B2-46ED-8248-1DD4AF56976A}" type="presParOf" srcId="{53FA2034-7256-47E1-9E55-E0D977B922EC}" destId="{62D17B53-0FC6-48FD-8DA9-2005C803151B}" srcOrd="0" destOrd="0" presId="urn:microsoft.com/office/officeart/2005/8/layout/cycle2"/>
    <dgm:cxn modelId="{082B07F0-1CA4-4240-BAE0-8025776289FA}" type="presParOf" srcId="{D02AD589-00E3-4B58-84B3-E8D1F60906E9}" destId="{3DC7CED8-E098-45FC-BD18-C361F7B6B10A}" srcOrd="8" destOrd="0" presId="urn:microsoft.com/office/officeart/2005/8/layout/cycle2"/>
    <dgm:cxn modelId="{E841C168-8EC2-49B9-AA2E-5049CD916B51}" type="presParOf" srcId="{D02AD589-00E3-4B58-84B3-E8D1F60906E9}" destId="{833FDC63-A65C-43F6-90BB-4372781431BE}" srcOrd="9" destOrd="0" presId="urn:microsoft.com/office/officeart/2005/8/layout/cycle2"/>
    <dgm:cxn modelId="{19269649-258E-408B-95EA-7B619C815C46}" type="presParOf" srcId="{833FDC63-A65C-43F6-90BB-4372781431BE}" destId="{7488FE62-FDCA-4D29-B49A-87AE6253B1F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CDD7A5-D678-4974-A827-A46944F1B2CE}" type="doc">
      <dgm:prSet loTypeId="urn:microsoft.com/office/officeart/2005/8/layout/cycle2" loCatId="cycl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29E298D6-0699-431A-8537-C4D9232BF5B0}">
      <dgm:prSet custT="1"/>
      <dgm:spPr/>
      <dgm:t>
        <a:bodyPr/>
        <a:lstStyle/>
        <a:p>
          <a:pPr rtl="0" latinLnBrk="1"/>
          <a:r>
            <a:rPr lang="ja-JP" altLang="en-US" sz="3200" dirty="0"/>
            <a:t>ベテル</a:t>
          </a:r>
          <a:endParaRPr lang="ko-KR" sz="3200" dirty="0"/>
        </a:p>
      </dgm:t>
    </dgm:pt>
    <dgm:pt modelId="{74411A42-DB3F-47E5-82CD-2B1DA52112AE}" type="parTrans" cxnId="{334D990D-B0E0-45DC-BD49-E0C66664CE68}">
      <dgm:prSet/>
      <dgm:spPr/>
      <dgm:t>
        <a:bodyPr/>
        <a:lstStyle/>
        <a:p>
          <a:pPr latinLnBrk="1"/>
          <a:endParaRPr lang="ko-KR" altLang="en-US"/>
        </a:p>
      </dgm:t>
    </dgm:pt>
    <dgm:pt modelId="{9122202D-65EF-435A-91C3-E5E54A104BAA}" type="sibTrans" cxnId="{334D990D-B0E0-45DC-BD49-E0C66664CE68}">
      <dgm:prSet/>
      <dgm:spPr/>
      <dgm:t>
        <a:bodyPr/>
        <a:lstStyle/>
        <a:p>
          <a:pPr latinLnBrk="1"/>
          <a:endParaRPr lang="ko-KR" altLang="en-US"/>
        </a:p>
      </dgm:t>
    </dgm:pt>
    <dgm:pt modelId="{321F0112-BF8A-4A5D-AC91-D8CC459E1FB0}">
      <dgm:prSet custT="1"/>
      <dgm:spPr/>
      <dgm:t>
        <a:bodyPr/>
        <a:lstStyle/>
        <a:p>
          <a:pPr rtl="0" latinLnBrk="1"/>
          <a:r>
            <a:rPr lang="ja-JP" altLang="en-US" sz="3200" dirty="0"/>
            <a:t>ギルガル</a:t>
          </a:r>
          <a:endParaRPr lang="ko-KR" sz="3200" dirty="0"/>
        </a:p>
      </dgm:t>
    </dgm:pt>
    <dgm:pt modelId="{8C0D6844-80D7-4835-AA37-F5C3252D496E}" type="parTrans" cxnId="{FC38B0D8-22F5-4E16-9CE8-F76724A5B173}">
      <dgm:prSet/>
      <dgm:spPr/>
      <dgm:t>
        <a:bodyPr/>
        <a:lstStyle/>
        <a:p>
          <a:pPr latinLnBrk="1"/>
          <a:endParaRPr lang="ko-KR" altLang="en-US"/>
        </a:p>
      </dgm:t>
    </dgm:pt>
    <dgm:pt modelId="{F0986916-D773-4448-92A6-028C6CD63D0A}" type="sibTrans" cxnId="{FC38B0D8-22F5-4E16-9CE8-F76724A5B173}">
      <dgm:prSet/>
      <dgm:spPr/>
      <dgm:t>
        <a:bodyPr/>
        <a:lstStyle/>
        <a:p>
          <a:pPr latinLnBrk="1"/>
          <a:endParaRPr lang="ko-KR" altLang="en-US"/>
        </a:p>
      </dgm:t>
    </dgm:pt>
    <dgm:pt modelId="{802B37CA-5A2C-4A2D-9CFC-FF28E3130857}">
      <dgm:prSet custT="1"/>
      <dgm:spPr/>
      <dgm:t>
        <a:bodyPr/>
        <a:lstStyle/>
        <a:p>
          <a:pPr rtl="0" latinLnBrk="1"/>
          <a:r>
            <a:rPr lang="ja-JP" altLang="en-US" sz="3200" dirty="0"/>
            <a:t>ミツパ</a:t>
          </a:r>
          <a:endParaRPr lang="ko-KR" sz="3200" dirty="0"/>
        </a:p>
      </dgm:t>
    </dgm:pt>
    <dgm:pt modelId="{C2BD2E91-77BA-44D2-B39F-52E18E98D366}" type="parTrans" cxnId="{05CB4429-E86F-482B-9267-50E2F0B2DD97}">
      <dgm:prSet/>
      <dgm:spPr/>
      <dgm:t>
        <a:bodyPr/>
        <a:lstStyle/>
        <a:p>
          <a:pPr latinLnBrk="1"/>
          <a:endParaRPr lang="ko-KR" altLang="en-US"/>
        </a:p>
      </dgm:t>
    </dgm:pt>
    <dgm:pt modelId="{60628DBF-9C52-4106-A93D-712B49AB7C36}" type="sibTrans" cxnId="{05CB4429-E86F-482B-9267-50E2F0B2DD97}">
      <dgm:prSet/>
      <dgm:spPr/>
      <dgm:t>
        <a:bodyPr/>
        <a:lstStyle/>
        <a:p>
          <a:pPr latinLnBrk="1"/>
          <a:endParaRPr lang="ko-KR" altLang="en-US"/>
        </a:p>
      </dgm:t>
    </dgm:pt>
    <dgm:pt modelId="{2CF77E99-D778-4C11-9156-2D849789FB7C}" type="pres">
      <dgm:prSet presAssocID="{E4CDD7A5-D678-4974-A827-A46944F1B2CE}" presName="cycle" presStyleCnt="0">
        <dgm:presLayoutVars>
          <dgm:dir/>
          <dgm:resizeHandles val="exact"/>
        </dgm:presLayoutVars>
      </dgm:prSet>
      <dgm:spPr/>
    </dgm:pt>
    <dgm:pt modelId="{01947B76-484C-4661-88EB-A3E8CF0613E5}" type="pres">
      <dgm:prSet presAssocID="{29E298D6-0699-431A-8537-C4D9232BF5B0}" presName="node" presStyleLbl="node1" presStyleIdx="0" presStyleCnt="3" custScaleX="137508">
        <dgm:presLayoutVars>
          <dgm:bulletEnabled val="1"/>
        </dgm:presLayoutVars>
      </dgm:prSet>
      <dgm:spPr/>
    </dgm:pt>
    <dgm:pt modelId="{15E7081D-F7CF-40A7-80C9-C2C1636FB6C0}" type="pres">
      <dgm:prSet presAssocID="{9122202D-65EF-435A-91C3-E5E54A104BAA}" presName="sibTrans" presStyleLbl="sibTrans2D1" presStyleIdx="0" presStyleCnt="3"/>
      <dgm:spPr/>
    </dgm:pt>
    <dgm:pt modelId="{BDEB8E43-B93F-4E39-A451-100FC8B09326}" type="pres">
      <dgm:prSet presAssocID="{9122202D-65EF-435A-91C3-E5E54A104BAA}" presName="connectorText" presStyleLbl="sibTrans2D1" presStyleIdx="0" presStyleCnt="3"/>
      <dgm:spPr/>
    </dgm:pt>
    <dgm:pt modelId="{72B66BD1-4CC6-4081-A2BC-CFF19165078D}" type="pres">
      <dgm:prSet presAssocID="{321F0112-BF8A-4A5D-AC91-D8CC459E1FB0}" presName="node" presStyleLbl="node1" presStyleIdx="1" presStyleCnt="3" custScaleX="137508">
        <dgm:presLayoutVars>
          <dgm:bulletEnabled val="1"/>
        </dgm:presLayoutVars>
      </dgm:prSet>
      <dgm:spPr/>
    </dgm:pt>
    <dgm:pt modelId="{311AECD7-765C-4179-920E-8E2501923E4A}" type="pres">
      <dgm:prSet presAssocID="{F0986916-D773-4448-92A6-028C6CD63D0A}" presName="sibTrans" presStyleLbl="sibTrans2D1" presStyleIdx="1" presStyleCnt="3"/>
      <dgm:spPr/>
    </dgm:pt>
    <dgm:pt modelId="{AEA8204E-C9F5-460A-8A57-7CB0417B6F25}" type="pres">
      <dgm:prSet presAssocID="{F0986916-D773-4448-92A6-028C6CD63D0A}" presName="connectorText" presStyleLbl="sibTrans2D1" presStyleIdx="1" presStyleCnt="3"/>
      <dgm:spPr/>
    </dgm:pt>
    <dgm:pt modelId="{3D7CD2D6-5C0F-40D6-A798-0CB135C8C031}" type="pres">
      <dgm:prSet presAssocID="{802B37CA-5A2C-4A2D-9CFC-FF28E3130857}" presName="node" presStyleLbl="node1" presStyleIdx="2" presStyleCnt="3" custScaleX="137508">
        <dgm:presLayoutVars>
          <dgm:bulletEnabled val="1"/>
        </dgm:presLayoutVars>
      </dgm:prSet>
      <dgm:spPr/>
    </dgm:pt>
    <dgm:pt modelId="{031C590D-58F3-4256-A9EC-B066C8846562}" type="pres">
      <dgm:prSet presAssocID="{60628DBF-9C52-4106-A93D-712B49AB7C36}" presName="sibTrans" presStyleLbl="sibTrans2D1" presStyleIdx="2" presStyleCnt="3"/>
      <dgm:spPr/>
    </dgm:pt>
    <dgm:pt modelId="{D3EE1D36-CEE5-4FD3-A5BC-1C50714A90ED}" type="pres">
      <dgm:prSet presAssocID="{60628DBF-9C52-4106-A93D-712B49AB7C36}" presName="connectorText" presStyleLbl="sibTrans2D1" presStyleIdx="2" presStyleCnt="3"/>
      <dgm:spPr/>
    </dgm:pt>
  </dgm:ptLst>
  <dgm:cxnLst>
    <dgm:cxn modelId="{334D990D-B0E0-45DC-BD49-E0C66664CE68}" srcId="{E4CDD7A5-D678-4974-A827-A46944F1B2CE}" destId="{29E298D6-0699-431A-8537-C4D9232BF5B0}" srcOrd="0" destOrd="0" parTransId="{74411A42-DB3F-47E5-82CD-2B1DA52112AE}" sibTransId="{9122202D-65EF-435A-91C3-E5E54A104BAA}"/>
    <dgm:cxn modelId="{7D816A21-92C7-4839-8BAF-3924590B925B}" type="presOf" srcId="{9122202D-65EF-435A-91C3-E5E54A104BAA}" destId="{BDEB8E43-B93F-4E39-A451-100FC8B09326}" srcOrd="1" destOrd="0" presId="urn:microsoft.com/office/officeart/2005/8/layout/cycle2"/>
    <dgm:cxn modelId="{05CB4429-E86F-482B-9267-50E2F0B2DD97}" srcId="{E4CDD7A5-D678-4974-A827-A46944F1B2CE}" destId="{802B37CA-5A2C-4A2D-9CFC-FF28E3130857}" srcOrd="2" destOrd="0" parTransId="{C2BD2E91-77BA-44D2-B39F-52E18E98D366}" sibTransId="{60628DBF-9C52-4106-A93D-712B49AB7C36}"/>
    <dgm:cxn modelId="{7E24E541-104B-4036-ACD5-BEE73B3B1EFC}" type="presOf" srcId="{F0986916-D773-4448-92A6-028C6CD63D0A}" destId="{AEA8204E-C9F5-460A-8A57-7CB0417B6F25}" srcOrd="1" destOrd="0" presId="urn:microsoft.com/office/officeart/2005/8/layout/cycle2"/>
    <dgm:cxn modelId="{2F28E779-5344-4932-98A9-2A23F4D99281}" type="presOf" srcId="{60628DBF-9C52-4106-A93D-712B49AB7C36}" destId="{D3EE1D36-CEE5-4FD3-A5BC-1C50714A90ED}" srcOrd="1" destOrd="0" presId="urn:microsoft.com/office/officeart/2005/8/layout/cycle2"/>
    <dgm:cxn modelId="{5E463E7D-77AC-4D10-B026-ADA6D3E378C7}" type="presOf" srcId="{60628DBF-9C52-4106-A93D-712B49AB7C36}" destId="{031C590D-58F3-4256-A9EC-B066C8846562}" srcOrd="0" destOrd="0" presId="urn:microsoft.com/office/officeart/2005/8/layout/cycle2"/>
    <dgm:cxn modelId="{3EF3DD7F-A919-48C3-A57F-647B0D2A5829}" type="presOf" srcId="{9122202D-65EF-435A-91C3-E5E54A104BAA}" destId="{15E7081D-F7CF-40A7-80C9-C2C1636FB6C0}" srcOrd="0" destOrd="0" presId="urn:microsoft.com/office/officeart/2005/8/layout/cycle2"/>
    <dgm:cxn modelId="{2BF32D9D-3AEC-448F-8DD5-5A8C02B07B42}" type="presOf" srcId="{321F0112-BF8A-4A5D-AC91-D8CC459E1FB0}" destId="{72B66BD1-4CC6-4081-A2BC-CFF19165078D}" srcOrd="0" destOrd="0" presId="urn:microsoft.com/office/officeart/2005/8/layout/cycle2"/>
    <dgm:cxn modelId="{F08F71A5-B536-4451-BD22-AB1CC2E7E350}" type="presOf" srcId="{F0986916-D773-4448-92A6-028C6CD63D0A}" destId="{311AECD7-765C-4179-920E-8E2501923E4A}" srcOrd="0" destOrd="0" presId="urn:microsoft.com/office/officeart/2005/8/layout/cycle2"/>
    <dgm:cxn modelId="{81C763CB-08BD-4F8A-BBB8-85F928FF62D5}" type="presOf" srcId="{E4CDD7A5-D678-4974-A827-A46944F1B2CE}" destId="{2CF77E99-D778-4C11-9156-2D849789FB7C}" srcOrd="0" destOrd="0" presId="urn:microsoft.com/office/officeart/2005/8/layout/cycle2"/>
    <dgm:cxn modelId="{FC38B0D8-22F5-4E16-9CE8-F76724A5B173}" srcId="{E4CDD7A5-D678-4974-A827-A46944F1B2CE}" destId="{321F0112-BF8A-4A5D-AC91-D8CC459E1FB0}" srcOrd="1" destOrd="0" parTransId="{8C0D6844-80D7-4835-AA37-F5C3252D496E}" sibTransId="{F0986916-D773-4448-92A6-028C6CD63D0A}"/>
    <dgm:cxn modelId="{850D94DF-ECE9-4A37-BC70-37BB54F15A87}" type="presOf" srcId="{802B37CA-5A2C-4A2D-9CFC-FF28E3130857}" destId="{3D7CD2D6-5C0F-40D6-A798-0CB135C8C031}" srcOrd="0" destOrd="0" presId="urn:microsoft.com/office/officeart/2005/8/layout/cycle2"/>
    <dgm:cxn modelId="{75C8AAE2-1C06-44C3-BB28-8E7F99150E9B}" type="presOf" srcId="{29E298D6-0699-431A-8537-C4D9232BF5B0}" destId="{01947B76-484C-4661-88EB-A3E8CF0613E5}" srcOrd="0" destOrd="0" presId="urn:microsoft.com/office/officeart/2005/8/layout/cycle2"/>
    <dgm:cxn modelId="{25C39E3E-39E7-44D4-84E9-B4BF0EA98F3B}" type="presParOf" srcId="{2CF77E99-D778-4C11-9156-2D849789FB7C}" destId="{01947B76-484C-4661-88EB-A3E8CF0613E5}" srcOrd="0" destOrd="0" presId="urn:microsoft.com/office/officeart/2005/8/layout/cycle2"/>
    <dgm:cxn modelId="{77064E60-0CED-46FB-8640-86E20A8691A8}" type="presParOf" srcId="{2CF77E99-D778-4C11-9156-2D849789FB7C}" destId="{15E7081D-F7CF-40A7-80C9-C2C1636FB6C0}" srcOrd="1" destOrd="0" presId="urn:microsoft.com/office/officeart/2005/8/layout/cycle2"/>
    <dgm:cxn modelId="{3E274562-73BC-4A85-809E-0B11D5F18B71}" type="presParOf" srcId="{15E7081D-F7CF-40A7-80C9-C2C1636FB6C0}" destId="{BDEB8E43-B93F-4E39-A451-100FC8B09326}" srcOrd="0" destOrd="0" presId="urn:microsoft.com/office/officeart/2005/8/layout/cycle2"/>
    <dgm:cxn modelId="{55FF4DA2-21A1-4962-A380-F8F0E49952C4}" type="presParOf" srcId="{2CF77E99-D778-4C11-9156-2D849789FB7C}" destId="{72B66BD1-4CC6-4081-A2BC-CFF19165078D}" srcOrd="2" destOrd="0" presId="urn:microsoft.com/office/officeart/2005/8/layout/cycle2"/>
    <dgm:cxn modelId="{B1CFA35A-CA71-4976-8A66-A36CB5AF915B}" type="presParOf" srcId="{2CF77E99-D778-4C11-9156-2D849789FB7C}" destId="{311AECD7-765C-4179-920E-8E2501923E4A}" srcOrd="3" destOrd="0" presId="urn:microsoft.com/office/officeart/2005/8/layout/cycle2"/>
    <dgm:cxn modelId="{D14896FC-4A04-49EA-B51A-15971F74876C}" type="presParOf" srcId="{311AECD7-765C-4179-920E-8E2501923E4A}" destId="{AEA8204E-C9F5-460A-8A57-7CB0417B6F25}" srcOrd="0" destOrd="0" presId="urn:microsoft.com/office/officeart/2005/8/layout/cycle2"/>
    <dgm:cxn modelId="{3B079481-DE8D-4798-9017-A6BC78A2A2F8}" type="presParOf" srcId="{2CF77E99-D778-4C11-9156-2D849789FB7C}" destId="{3D7CD2D6-5C0F-40D6-A798-0CB135C8C031}" srcOrd="4" destOrd="0" presId="urn:microsoft.com/office/officeart/2005/8/layout/cycle2"/>
    <dgm:cxn modelId="{1A21E348-AA23-4DB9-99E5-8C5C67785509}" type="presParOf" srcId="{2CF77E99-D778-4C11-9156-2D849789FB7C}" destId="{031C590D-58F3-4256-A9EC-B066C8846562}" srcOrd="5" destOrd="0" presId="urn:microsoft.com/office/officeart/2005/8/layout/cycle2"/>
    <dgm:cxn modelId="{B3094EEB-6809-4D1A-BE91-D23D8059D352}" type="presParOf" srcId="{031C590D-58F3-4256-A9EC-B066C8846562}" destId="{D3EE1D36-CEE5-4FD3-A5BC-1C50714A90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C2A77-B249-4250-A419-E7E5DD828F77}">
      <dsp:nvSpPr>
        <dsp:cNvPr id="0" name=""/>
        <dsp:cNvSpPr/>
      </dsp:nvSpPr>
      <dsp:spPr>
        <a:xfrm>
          <a:off x="3536156" y="168"/>
          <a:ext cx="2071687" cy="207168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がんそ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3839548" y="303560"/>
        <a:ext cx="1464903" cy="1464903"/>
      </dsp:txXfrm>
    </dsp:sp>
    <dsp:sp modelId="{59B2316F-E556-48C1-B246-C4A33C6C9D6E}">
      <dsp:nvSpPr>
        <dsp:cNvPr id="0" name=""/>
        <dsp:cNvSpPr/>
      </dsp:nvSpPr>
      <dsp:spPr>
        <a:xfrm rot="2160000">
          <a:off x="5542283" y="1591299"/>
          <a:ext cx="550367" cy="699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>
        <a:off x="5558050" y="1682613"/>
        <a:ext cx="385257" cy="419516"/>
      </dsp:txXfrm>
    </dsp:sp>
    <dsp:sp modelId="{70A565E9-45A8-4077-B0DA-221137919BC9}">
      <dsp:nvSpPr>
        <dsp:cNvPr id="0" name=""/>
        <dsp:cNvSpPr/>
      </dsp:nvSpPr>
      <dsp:spPr>
        <a:xfrm>
          <a:off x="6052292" y="1828248"/>
          <a:ext cx="2071687" cy="2071687"/>
        </a:xfrm>
        <a:prstGeom prst="ellipse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かいふく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6355684" y="2131640"/>
        <a:ext cx="1464903" cy="1464903"/>
      </dsp:txXfrm>
    </dsp:sp>
    <dsp:sp modelId="{CA6BC017-A067-42FC-AA3F-E6971CA551B7}">
      <dsp:nvSpPr>
        <dsp:cNvPr id="0" name=""/>
        <dsp:cNvSpPr/>
      </dsp:nvSpPr>
      <dsp:spPr>
        <a:xfrm rot="6480000">
          <a:off x="6337227" y="3978628"/>
          <a:ext cx="550367" cy="699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6445293" y="4039953"/>
        <a:ext cx="385257" cy="419516"/>
      </dsp:txXfrm>
    </dsp:sp>
    <dsp:sp modelId="{7694751B-8FC0-4BAF-9F03-591ED2613867}">
      <dsp:nvSpPr>
        <dsp:cNvPr id="0" name=""/>
        <dsp:cNvSpPr/>
      </dsp:nvSpPr>
      <dsp:spPr>
        <a:xfrm>
          <a:off x="5091214" y="4786144"/>
          <a:ext cx="2071687" cy="2071687"/>
        </a:xfrm>
        <a:prstGeom prst="ellipse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じょうじゅ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5394606" y="5089536"/>
        <a:ext cx="1464903" cy="1464903"/>
      </dsp:txXfrm>
    </dsp:sp>
    <dsp:sp modelId="{527E9DA4-CBF6-4F23-B77F-171C4A4F0BC5}">
      <dsp:nvSpPr>
        <dsp:cNvPr id="0" name=""/>
        <dsp:cNvSpPr/>
      </dsp:nvSpPr>
      <dsp:spPr>
        <a:xfrm rot="10800000">
          <a:off x="4312392" y="5472390"/>
          <a:ext cx="550367" cy="699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4477502" y="5612229"/>
        <a:ext cx="385257" cy="419516"/>
      </dsp:txXfrm>
    </dsp:sp>
    <dsp:sp modelId="{112FFA02-8F49-4F31-B374-F785371CD279}">
      <dsp:nvSpPr>
        <dsp:cNvPr id="0" name=""/>
        <dsp:cNvSpPr/>
      </dsp:nvSpPr>
      <dsp:spPr>
        <a:xfrm>
          <a:off x="1981098" y="4786144"/>
          <a:ext cx="2071687" cy="2071687"/>
        </a:xfrm>
        <a:prstGeom prst="ellipse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せいふく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2284490" y="5089536"/>
        <a:ext cx="1464903" cy="1464903"/>
      </dsp:txXfrm>
    </dsp:sp>
    <dsp:sp modelId="{53FA2034-7256-47E1-9E55-E0D977B922EC}">
      <dsp:nvSpPr>
        <dsp:cNvPr id="0" name=""/>
        <dsp:cNvSpPr/>
      </dsp:nvSpPr>
      <dsp:spPr>
        <a:xfrm rot="15120000">
          <a:off x="2266032" y="4008256"/>
          <a:ext cx="550367" cy="699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2374098" y="4226609"/>
        <a:ext cx="385257" cy="419516"/>
      </dsp:txXfrm>
    </dsp:sp>
    <dsp:sp modelId="{3DC7CED8-E098-45FC-BD18-C361F7B6B10A}">
      <dsp:nvSpPr>
        <dsp:cNvPr id="0" name=""/>
        <dsp:cNvSpPr/>
      </dsp:nvSpPr>
      <dsp:spPr>
        <a:xfrm>
          <a:off x="1020019" y="1828248"/>
          <a:ext cx="2071687" cy="2071687"/>
        </a:xfrm>
        <a:prstGeom prst="ellipse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かんせい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1323411" y="2131640"/>
        <a:ext cx="1464903" cy="1464903"/>
      </dsp:txXfrm>
    </dsp:sp>
    <dsp:sp modelId="{833FDC63-A65C-43F6-90BB-4372781431BE}">
      <dsp:nvSpPr>
        <dsp:cNvPr id="0" name=""/>
        <dsp:cNvSpPr/>
      </dsp:nvSpPr>
      <dsp:spPr>
        <a:xfrm rot="19440000">
          <a:off x="3026146" y="1609610"/>
          <a:ext cx="550367" cy="699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>
        <a:off x="3041913" y="1797974"/>
        <a:ext cx="385257" cy="419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47B76-484C-4661-88EB-A3E8CF0613E5}">
      <dsp:nvSpPr>
        <dsp:cNvPr id="0" name=""/>
        <dsp:cNvSpPr/>
      </dsp:nvSpPr>
      <dsp:spPr>
        <a:xfrm>
          <a:off x="1128594" y="356"/>
          <a:ext cx="2495338" cy="18146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kern="1200" dirty="0"/>
            <a:t>ベテル</a:t>
          </a:r>
          <a:endParaRPr lang="ko-KR" sz="3200" kern="1200" dirty="0"/>
        </a:p>
      </dsp:txBody>
      <dsp:txXfrm>
        <a:off x="1494028" y="266110"/>
        <a:ext cx="1764470" cy="1283177"/>
      </dsp:txXfrm>
    </dsp:sp>
    <dsp:sp modelId="{15E7081D-F7CF-40A7-80C9-C2C1636FB6C0}">
      <dsp:nvSpPr>
        <dsp:cNvPr id="0" name=""/>
        <dsp:cNvSpPr/>
      </dsp:nvSpPr>
      <dsp:spPr>
        <a:xfrm rot="3600000">
          <a:off x="2841400" y="1771685"/>
          <a:ext cx="420975" cy="612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/>
        </a:p>
      </dsp:txBody>
      <dsp:txXfrm>
        <a:off x="2872973" y="1839490"/>
        <a:ext cx="294683" cy="367474"/>
      </dsp:txXfrm>
    </dsp:sp>
    <dsp:sp modelId="{72B66BD1-4CC6-4081-A2BC-CFF19165078D}">
      <dsp:nvSpPr>
        <dsp:cNvPr id="0" name=""/>
        <dsp:cNvSpPr/>
      </dsp:nvSpPr>
      <dsp:spPr>
        <a:xfrm>
          <a:off x="2491756" y="2361421"/>
          <a:ext cx="2495338" cy="18146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kern="1200" dirty="0"/>
            <a:t>ギルガル</a:t>
          </a:r>
          <a:endParaRPr lang="ko-KR" sz="3200" kern="1200" dirty="0"/>
        </a:p>
      </dsp:txBody>
      <dsp:txXfrm>
        <a:off x="2857190" y="2627175"/>
        <a:ext cx="1764470" cy="1283177"/>
      </dsp:txXfrm>
    </dsp:sp>
    <dsp:sp modelId="{311AECD7-765C-4179-920E-8E2501923E4A}">
      <dsp:nvSpPr>
        <dsp:cNvPr id="0" name=""/>
        <dsp:cNvSpPr/>
      </dsp:nvSpPr>
      <dsp:spPr>
        <a:xfrm rot="10800000">
          <a:off x="2318517" y="2962536"/>
          <a:ext cx="122421" cy="612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/>
        </a:p>
      </dsp:txBody>
      <dsp:txXfrm rot="10800000">
        <a:off x="2355243" y="3085027"/>
        <a:ext cx="85695" cy="367474"/>
      </dsp:txXfrm>
    </dsp:sp>
    <dsp:sp modelId="{3D7CD2D6-5C0F-40D6-A798-0CB135C8C031}">
      <dsp:nvSpPr>
        <dsp:cNvPr id="0" name=""/>
        <dsp:cNvSpPr/>
      </dsp:nvSpPr>
      <dsp:spPr>
        <a:xfrm>
          <a:off x="-234566" y="2361421"/>
          <a:ext cx="2495338" cy="18146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kern="1200" dirty="0"/>
            <a:t>ミツパ</a:t>
          </a:r>
          <a:endParaRPr lang="ko-KR" sz="3200" kern="1200" dirty="0"/>
        </a:p>
      </dsp:txBody>
      <dsp:txXfrm>
        <a:off x="130868" y="2627175"/>
        <a:ext cx="1764470" cy="1283177"/>
      </dsp:txXfrm>
    </dsp:sp>
    <dsp:sp modelId="{031C590D-58F3-4256-A9EC-B066C8846562}">
      <dsp:nvSpPr>
        <dsp:cNvPr id="0" name=""/>
        <dsp:cNvSpPr/>
      </dsp:nvSpPr>
      <dsp:spPr>
        <a:xfrm rot="18000000">
          <a:off x="1478238" y="1792321"/>
          <a:ext cx="420975" cy="612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/>
        </a:p>
      </dsp:txBody>
      <dsp:txXfrm>
        <a:off x="1509811" y="1969498"/>
        <a:ext cx="294683" cy="367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이스라엘 지도 출처 </a:t>
            </a:r>
            <a:r>
              <a:rPr lang="en-US" altLang="ko-KR" dirty="0"/>
              <a:t>: http://cafe.daum.net/kunstu/Cfbs/606?q=%EC%9D%B4%EC%8A%A4%EB%9D%BC%EC%97%98%EC%A7%80%EB%8F%84&amp;re=1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2020-06-24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8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29375" y="4221088"/>
            <a:ext cx="4446682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16:1-13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514383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サムエルの　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　ぎょうせき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2" descr="C:\Users\Administrator\Desktop\바탕화면\학원복음화\자료\RT7\RT4다윗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4088" y="1984408"/>
            <a:ext cx="3498134" cy="47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00" y="15117"/>
            <a:ext cx="6048672" cy="686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5" y="0"/>
            <a:ext cx="9119956" cy="15567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ぜんこく　じゅんかい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121240024"/>
              </p:ext>
            </p:extLst>
          </p:nvPr>
        </p:nvGraphicFramePr>
        <p:xfrm>
          <a:off x="3232372" y="1844824"/>
          <a:ext cx="475252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612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5" y="0"/>
            <a:ext cx="9119956" cy="15567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サウルおうを　たてました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570" y1="10916" x2="76570" y2="71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5289"/>
            <a:ext cx="6708357" cy="52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65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5" y="0"/>
            <a:ext cx="9119956" cy="15567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ダビデを　たてました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122" name="Picture 2" descr="C:\Users\Administrator\Desktop\바탕화면\학원복음화\자료\RT7\RT4다윗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188640"/>
            <a:ext cx="4824539" cy="65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3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5" y="0"/>
            <a:ext cx="9119956" cy="15567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en-US" altLang="ko-KR" sz="5300" spc="-2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300" spc="-2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たみから　</a:t>
            </a:r>
            <a:br>
              <a:rPr lang="en-US" altLang="ja-JP" sz="5300" spc="-2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300" spc="-2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そんけいされる　しどうしゃ</a:t>
            </a:r>
            <a:r>
              <a:rPr lang="en-US" altLang="ko-KR" sz="5300" spc="-2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5300" spc="-2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 descr="사무엘 미스ᄇ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776864" cy="478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바탕화면\학원복음화\자료\학원복음화 5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6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구름 2"/>
          <p:cNvSpPr/>
          <p:nvPr/>
        </p:nvSpPr>
        <p:spPr>
          <a:xfrm>
            <a:off x="5148064" y="188640"/>
            <a:ext cx="2771800" cy="19734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</a:t>
            </a:r>
            <a:endParaRPr lang="en-US" altLang="ja-JP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구름 6"/>
          <p:cNvSpPr/>
          <p:nvPr/>
        </p:nvSpPr>
        <p:spPr>
          <a:xfrm>
            <a:off x="33293" y="1700808"/>
            <a:ext cx="2871415" cy="20162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14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바탕화면\학원복음화\자료\렘넌트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56" y="908720"/>
            <a:ext cx="7518143" cy="59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구름 4"/>
          <p:cNvSpPr/>
          <p:nvPr/>
        </p:nvSpPr>
        <p:spPr>
          <a:xfrm>
            <a:off x="112490" y="4614"/>
            <a:ext cx="2664296" cy="2130657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　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B631C9-6D0E-4AC5-9BDB-8D1B3148BC09}"/>
              </a:ext>
            </a:extLst>
          </p:cNvPr>
          <p:cNvSpPr txBox="1"/>
          <p:nvPr/>
        </p:nvSpPr>
        <p:spPr>
          <a:xfrm>
            <a:off x="2483768" y="2777767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いのり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D81DF6-E192-42E0-8C30-E52FD3791AD2}"/>
              </a:ext>
            </a:extLst>
          </p:cNvPr>
          <p:cNvSpPr txBox="1"/>
          <p:nvPr/>
        </p:nvSpPr>
        <p:spPr>
          <a:xfrm>
            <a:off x="7092280" y="5013176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でんどう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86266F2-5B97-4CE8-AD40-86E3773A90D4}"/>
              </a:ext>
            </a:extLst>
          </p:cNvPr>
          <p:cNvSpPr txBox="1"/>
          <p:nvPr/>
        </p:nvSpPr>
        <p:spPr>
          <a:xfrm>
            <a:off x="2987824" y="5536396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みことば</a:t>
            </a:r>
          </a:p>
        </p:txBody>
      </p:sp>
    </p:spTree>
    <p:extLst>
      <p:ext uri="{BB962C8B-B14F-4D97-AF65-F5344CB8AC3E}">
        <p14:creationId xmlns:p14="http://schemas.microsoft.com/office/powerpoint/2010/main" val="18692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サムエルの　ぎょうせき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556464493"/>
              </p:ext>
            </p:extLst>
          </p:nvPr>
        </p:nvGraphicFramePr>
        <p:xfrm>
          <a:off x="-33064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모서리가 둥근 직사각형 1"/>
          <p:cNvSpPr/>
          <p:nvPr/>
        </p:nvSpPr>
        <p:spPr>
          <a:xfrm>
            <a:off x="3275856" y="2936840"/>
            <a:ext cx="2651448" cy="1200958"/>
          </a:xfrm>
          <a:prstGeom prst="roundRect">
            <a:avLst/>
          </a:prstGeom>
          <a:solidFill>
            <a:srgbClr val="FF0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</a:t>
            </a:r>
            <a:endParaRPr lang="en-US" altLang="ja-JP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668694" y="2233723"/>
            <a:ext cx="4320116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こくいん　ね　たいしつ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3540720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부록이미지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385851"/>
            <a:ext cx="3999036" cy="284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부록이미지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98625"/>
            <a:ext cx="1776907" cy="286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 descr="부록이미지-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4059" y="2336551"/>
            <a:ext cx="2816999" cy="314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07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217202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892731" y="2236213"/>
            <a:ext cx="365939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いのりサミット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4434394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1" descr="게임 중독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57174"/>
            <a:ext cx="3541818" cy="329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 descr="렘넌트 여자 기도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5483"/>
            <a:ext cx="2088231" cy="37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82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693023" y="2236213"/>
            <a:ext cx="4271458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ただ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ゆいいつせい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さいそうぞう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3540720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 descr="기도수첩 기ᄃ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86" y="2641752"/>
            <a:ext cx="3402714" cy="421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pasted-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2289">
            <a:off x="6384264" y="1916336"/>
            <a:ext cx="839968" cy="860297"/>
          </a:xfrm>
          <a:prstGeom prst="rect">
            <a:avLst/>
          </a:prstGeom>
          <a:noFill/>
          <a:ln>
            <a:noFill/>
          </a:ln>
          <a:effectLst>
            <a:outerShdw blurRad="63500" dist="141317" dir="2422101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2" descr="6시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37815"/>
            <a:ext cx="1525984" cy="152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 rot="557560">
            <a:off x="704100" y="3869687"/>
            <a:ext cx="5084238" cy="2594845"/>
            <a:chOff x="4346406" y="434989"/>
            <a:chExt cx="10038294" cy="5307889"/>
          </a:xfrm>
        </p:grpSpPr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4346406" y="434989"/>
              <a:ext cx="10038294" cy="5307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8455" dir="54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l" defTabSz="449263">
                <a:lnSpc>
                  <a:spcPct val="180000"/>
                </a:lnSpc>
              </a:pPr>
              <a:endParaRPr lang="ko-KR" altLang="ko-KR" sz="1700" b="1" baseline="32000">
                <a:solidFill>
                  <a:srgbClr val="000000"/>
                </a:solidFill>
                <a:latin typeface="Helvetica Neue" charset="0"/>
                <a:ea typeface="굴림" pitchFamily="50" charset="-127"/>
                <a:sym typeface="Helvetica Neue" charset="0"/>
              </a:endParaRPr>
            </a:p>
          </p:txBody>
        </p:sp>
        <p:sp>
          <p:nvSpPr>
            <p:cNvPr id="11" name="Rectangle 7" descr="Simple_Noise_2x.png"/>
            <p:cNvSpPr>
              <a:spLocks/>
            </p:cNvSpPr>
            <p:nvPr/>
          </p:nvSpPr>
          <p:spPr bwMode="auto">
            <a:xfrm>
              <a:off x="4959997" y="668541"/>
              <a:ext cx="5076969" cy="816273"/>
            </a:xfrm>
            <a:prstGeom prst="rect">
              <a:avLst/>
            </a:prstGeom>
            <a:blipFill dpi="0" rotWithShape="0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457200">
                <a:defRPr/>
              </a:pPr>
              <a:r>
                <a:rPr lang="ja-JP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ea"/>
                  <a:sym typeface="산돌이야기 L" charset="0"/>
                </a:rPr>
                <a:t>すくわれた　ものの　みぶん</a:t>
              </a:r>
              <a:endParaRPr lang="ko-KR" sz="1600" dirty="0">
                <a:solidFill>
                  <a:srgbClr val="000000"/>
                </a:solidFill>
                <a:latin typeface="+mn-ea"/>
                <a:sym typeface="산돌이야기 L" charset="0"/>
              </a:endParaRP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4835901" y="1515727"/>
              <a:ext cx="9179150" cy="3884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イザヤ</a:t>
              </a:r>
              <a:r>
                <a:rPr lang="ko-KR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 </a:t>
              </a:r>
              <a:r>
                <a:rPr lang="ko-KR" altLang="ko-KR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43:1</a:t>
              </a: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だが、いま、ヤコブよ。あなたを　つくりだした　かた、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しゅは　こう　おおせられる。イスラエルよ。あなたを　かたちづくった　かた、しゅは　こう　おおせられる。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「おそれるな。わたしが　あなたを　あがなったのだ。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わたしは　あなたの　なを　よんだ。あなたは　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わたしの　もの</a:t>
              </a:r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。</a:t>
              </a:r>
              <a:endParaRPr lang="ko-KR" sz="1600" dirty="0">
                <a:solidFill>
                  <a:srgbClr val="00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2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630528" y="404664"/>
            <a:ext cx="7848872" cy="612068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わたしの　こころを　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しらべ、よる、わたしを　とい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ただされました。あなたは　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ためされましたが、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なにも　みつけだされません。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わたしは、くちの　あやまちを　</a:t>
            </a:r>
            <a:endParaRPr lang="en-US" altLang="ja-JP" sz="38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8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しまいと　こころがけました。</a:t>
            </a:r>
            <a:endParaRPr lang="en-US" altLang="ko-KR" sz="2400" b="1" spc="100" dirty="0">
              <a:ln w="2222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ko-KR" altLang="en-US" sz="3600" b="1" spc="100" dirty="0">
                <a:ln w="2222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200" b="1" spc="100" dirty="0">
                <a:ln w="2222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3600" b="1" spc="100" dirty="0">
                <a:ln w="2222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17:3</a:t>
            </a:r>
          </a:p>
          <a:p>
            <a:r>
              <a:rPr lang="en-US" altLang="ko-KR" sz="20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2000" b="1" spc="1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2000" b="1" spc="1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 descr="C:\Users\Administrator\Desktop\바탕화면\학원복음화\자료\렘넌트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65617"/>
            <a:ext cx="1512168" cy="16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5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さいしちょうに　メッセージを　つたえました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146" name="Picture 2" descr="C:\Users\Administrator\Desktop\바탕화면\학원복음화\자료\RT7\RT3사무엘\사무엘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22269"/>
            <a:ext cx="5184576" cy="4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4" y="260648"/>
            <a:ext cx="9119956" cy="198884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30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エリが　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しんだあと　さいし　どうじに　ししに　なりました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5873"/>
            <a:ext cx="3707206" cy="262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피제사 희생제사 대제사자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5" y="2556211"/>
            <a:ext cx="1944216" cy="34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제사장 어린양 희생제사 제사 대제사자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2996825" cy="22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2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5" y="0"/>
            <a:ext cx="9119956" cy="15567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　ふっこううんどう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03" y="2198926"/>
            <a:ext cx="10215427" cy="463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20799</TotalTime>
  <Words>420</Words>
  <Application>Microsoft Office PowerPoint</Application>
  <PresentationFormat>画面に合わせる (4:3)</PresentationFormat>
  <Paragraphs>88</Paragraphs>
  <Slides>17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8" baseType="lpstr">
      <vt:lpstr>(3) 양평군체 B</vt:lpstr>
      <vt:lpstr>Helvetica Neue</vt:lpstr>
      <vt:lpstr>HY견고딕</vt:lpstr>
      <vt:lpstr>HY헤드라인M</vt:lpstr>
      <vt:lpstr>HY강M</vt:lpstr>
      <vt:lpstr>HY동녘B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サムエルの　 　　　　　ぎょうせき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さいしちょうに　メッセージを　つたえました</vt:lpstr>
      <vt:lpstr> 2. エリが　しんだあと　さいし　どうじに　ししに　なりました</vt:lpstr>
      <vt:lpstr> 3. ミツパ　ふっこううんどう</vt:lpstr>
      <vt:lpstr> 4. ぜんこく　じゅんかい</vt:lpstr>
      <vt:lpstr> 5. サウルおうを　たてました</vt:lpstr>
      <vt:lpstr> 6. ダビデを　たてました</vt:lpstr>
      <vt:lpstr> 7. すべての　たみから　 　そんけいされる　しどうしゃ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618</cp:revision>
  <dcterms:created xsi:type="dcterms:W3CDTF">2019-04-04T19:07:56Z</dcterms:created>
  <dcterms:modified xsi:type="dcterms:W3CDTF">2020-06-24T02:09:44Z</dcterms:modified>
</cp:coreProperties>
</file>