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545" r:id="rId3"/>
    <p:sldId id="546" r:id="rId4"/>
    <p:sldId id="547" r:id="rId5"/>
    <p:sldId id="548" r:id="rId6"/>
    <p:sldId id="528" r:id="rId7"/>
    <p:sldId id="514" r:id="rId8"/>
    <p:sldId id="274" r:id="rId9"/>
    <p:sldId id="544" r:id="rId10"/>
    <p:sldId id="54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F"/>
    <a:srgbClr val="FFCCFF"/>
    <a:srgbClr val="FFFF00"/>
    <a:srgbClr val="004C00"/>
    <a:srgbClr val="99FF66"/>
    <a:srgbClr val="00CC00"/>
    <a:srgbClr val="741600"/>
    <a:srgbClr val="800000"/>
    <a:srgbClr val="FF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3525" autoAdjust="0"/>
  </p:normalViewPr>
  <p:slideViewPr>
    <p:cSldViewPr>
      <p:cViewPr varScale="1">
        <p:scale>
          <a:sx n="67" d="100"/>
          <a:sy n="67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あらかじめ　みる</a:t>
          </a:r>
          <a:endParaRPr lang="en-US" altLang="ja-JP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あらかじめ　もつ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ja-JP" altLang="en-US" dirty="0"/>
            <a:t>あらかじめ　あじわう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ja-JP" altLang="en-US" dirty="0"/>
            <a:t>あらかじめ　せいふく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あらかじめ　じょうじゅ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89425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202419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90334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F88CB0A-FA21-494B-91A6-75C637162CBC}" type="presOf" srcId="{81C80395-449C-46DE-9B2E-4FE890EEBEB0}" destId="{B2EE291D-AAE9-41D4-A6B9-CED9C06E2C80}" srcOrd="0" destOrd="0" presId="urn:microsoft.com/office/officeart/2005/8/layout/radial2"/>
    <dgm:cxn modelId="{0D51AE27-82D9-4EF2-9767-4DA10B0651D6}" type="presOf" srcId="{FA53E09B-1662-4974-9D43-885A3FC3C6A1}" destId="{4BF69FFA-C564-4429-BB3D-15753D7C6C81}" srcOrd="0" destOrd="0" presId="urn:microsoft.com/office/officeart/2005/8/layout/radial2"/>
    <dgm:cxn modelId="{AB66803E-156A-464E-B02E-9FF38969D649}" type="presOf" srcId="{69B1D68E-1B1C-4ECE-8FE1-4F0924D5FE70}" destId="{81DDF008-3EF6-4E5A-8908-C57BA1D03C79}" srcOrd="0" destOrd="0" presId="urn:microsoft.com/office/officeart/2005/8/layout/radial2"/>
    <dgm:cxn modelId="{73FED140-5E53-4761-B779-0E822E536198}" type="presOf" srcId="{4630DFCF-638B-4D71-824E-C91321A98AC1}" destId="{ED92CCFC-0070-43EA-94A6-B82629704568}" srcOrd="0" destOrd="0" presId="urn:microsoft.com/office/officeart/2005/8/layout/radial2"/>
    <dgm:cxn modelId="{5D50778B-9AC5-410A-8BD3-10B510860B7B}" type="presOf" srcId="{3029FFD7-F69A-40E3-AE46-B82C7FF0BEEF}" destId="{329D883C-9F46-44B3-9218-C14596AB0ABA}" srcOrd="0" destOrd="0" presId="urn:microsoft.com/office/officeart/2005/8/layout/radial2"/>
    <dgm:cxn modelId="{4EE4D88C-3EE0-49A6-ADE2-49033B590F31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448582D7-A167-43ED-B3AE-C279FA08CDDF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DFCD84E9-991C-40FD-9640-5464EED74AA1}" type="presOf" srcId="{23F6856D-9ABB-48EA-81D0-E857CC24E13E}" destId="{3EE3353F-83EB-4104-A05A-C670BDFC6FEA}" srcOrd="0" destOrd="0" presId="urn:microsoft.com/office/officeart/2005/8/layout/radial2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3D7563EE-1A8D-4861-9F2F-6A9A55D64AF7}" type="presOf" srcId="{0C32005B-D753-4D25-95A3-2A7F0BB37169}" destId="{B3A3073E-964B-460B-8EA4-CFB5DD8FDF06}" srcOrd="0" destOrd="0" presId="urn:microsoft.com/office/officeart/2005/8/layout/radial2"/>
    <dgm:cxn modelId="{669442F0-0F1E-4862-96BF-E002B69A1C5B}" type="presOf" srcId="{A042B857-6BA6-4209-A66D-F0F49C8CF0D8}" destId="{53BC2A06-43B0-4F7C-9952-38180D0725BE}" srcOrd="0" destOrd="0" presId="urn:microsoft.com/office/officeart/2005/8/layout/radial2"/>
    <dgm:cxn modelId="{81FA3DF9-D51E-458C-B8DF-CCCFF7D52757}" type="presOf" srcId="{A3E5E615-4CF2-4513-821B-418B91449EB1}" destId="{8991E69A-6F78-4CBD-9641-DE7B0553E7A5}" srcOrd="0" destOrd="0" presId="urn:microsoft.com/office/officeart/2005/8/layout/radial2"/>
    <dgm:cxn modelId="{DE4033A7-3246-4F2B-A4E8-5A6994CA1271}" type="presParOf" srcId="{3EE3353F-83EB-4104-A05A-C670BDFC6FEA}" destId="{B93F3F4E-97EA-4B0B-A63B-DB390F649D78}" srcOrd="0" destOrd="0" presId="urn:microsoft.com/office/officeart/2005/8/layout/radial2"/>
    <dgm:cxn modelId="{4D86984E-1CAA-44F1-B21B-B3E317E404E0}" type="presParOf" srcId="{B93F3F4E-97EA-4B0B-A63B-DB390F649D78}" destId="{6C346B9B-2333-4E59-927B-1B4ECDF7A328}" srcOrd="0" destOrd="0" presId="urn:microsoft.com/office/officeart/2005/8/layout/radial2"/>
    <dgm:cxn modelId="{E1A041C7-A204-4AA0-81A6-4045FC68E1E8}" type="presParOf" srcId="{6C346B9B-2333-4E59-927B-1B4ECDF7A328}" destId="{7E0A75A7-FDA0-435B-9756-1C8F07BFA757}" srcOrd="0" destOrd="0" presId="urn:microsoft.com/office/officeart/2005/8/layout/radial2"/>
    <dgm:cxn modelId="{1E767D73-D481-49AD-9645-6ABA97DCD420}" type="presParOf" srcId="{6C346B9B-2333-4E59-927B-1B4ECDF7A328}" destId="{3B8AB510-7180-4353-A67D-A4DBD9AAD175}" srcOrd="1" destOrd="0" presId="urn:microsoft.com/office/officeart/2005/8/layout/radial2"/>
    <dgm:cxn modelId="{7CCEDF1F-B8AC-4A87-AB02-77101BEA87B9}" type="presParOf" srcId="{B93F3F4E-97EA-4B0B-A63B-DB390F649D78}" destId="{ED92CCFC-0070-43EA-94A6-B82629704568}" srcOrd="1" destOrd="0" presId="urn:microsoft.com/office/officeart/2005/8/layout/radial2"/>
    <dgm:cxn modelId="{9FB106B4-C654-4747-A7A0-903043842422}" type="presParOf" srcId="{B93F3F4E-97EA-4B0B-A63B-DB390F649D78}" destId="{4C030BC4-DC0A-46D9-B941-ACD0660E1DED}" srcOrd="2" destOrd="0" presId="urn:microsoft.com/office/officeart/2005/8/layout/radial2"/>
    <dgm:cxn modelId="{4EE2D954-1211-4809-B433-D191F740F2F9}" type="presParOf" srcId="{4C030BC4-DC0A-46D9-B941-ACD0660E1DED}" destId="{81DDF008-3EF6-4E5A-8908-C57BA1D03C79}" srcOrd="0" destOrd="0" presId="urn:microsoft.com/office/officeart/2005/8/layout/radial2"/>
    <dgm:cxn modelId="{E4F60B46-3E05-4BF0-9707-992208581A99}" type="presParOf" srcId="{4C030BC4-DC0A-46D9-B941-ACD0660E1DED}" destId="{0F1645D7-45B2-4F91-93EE-42A68CA6D3B1}" srcOrd="1" destOrd="0" presId="urn:microsoft.com/office/officeart/2005/8/layout/radial2"/>
    <dgm:cxn modelId="{4B167E4E-A985-49DC-BB07-825F3FE90A87}" type="presParOf" srcId="{B93F3F4E-97EA-4B0B-A63B-DB390F649D78}" destId="{329D883C-9F46-44B3-9218-C14596AB0ABA}" srcOrd="3" destOrd="0" presId="urn:microsoft.com/office/officeart/2005/8/layout/radial2"/>
    <dgm:cxn modelId="{6A084E66-75B1-485A-B632-71DF2FA4135B}" type="presParOf" srcId="{B93F3F4E-97EA-4B0B-A63B-DB390F649D78}" destId="{E2BAF872-002B-4798-A62E-9EB5F2CD296D}" srcOrd="4" destOrd="0" presId="urn:microsoft.com/office/officeart/2005/8/layout/radial2"/>
    <dgm:cxn modelId="{B31328FF-8C0C-4250-853C-16977F6A327F}" type="presParOf" srcId="{E2BAF872-002B-4798-A62E-9EB5F2CD296D}" destId="{B3A3073E-964B-460B-8EA4-CFB5DD8FDF06}" srcOrd="0" destOrd="0" presId="urn:microsoft.com/office/officeart/2005/8/layout/radial2"/>
    <dgm:cxn modelId="{50868C8D-BB8A-4A93-A6E8-4185732A8558}" type="presParOf" srcId="{E2BAF872-002B-4798-A62E-9EB5F2CD296D}" destId="{5F4D9DD8-77E5-4179-9F97-89A9243D599B}" srcOrd="1" destOrd="0" presId="urn:microsoft.com/office/officeart/2005/8/layout/radial2"/>
    <dgm:cxn modelId="{07C0A282-B66C-4020-A1E8-92F20712D461}" type="presParOf" srcId="{B93F3F4E-97EA-4B0B-A63B-DB390F649D78}" destId="{73F3D68A-2A1D-4598-BF7F-ECEB0D5DF047}" srcOrd="5" destOrd="0" presId="urn:microsoft.com/office/officeart/2005/8/layout/radial2"/>
    <dgm:cxn modelId="{1F9C2ECB-7FFE-48B4-9E9C-649EFA12D0C4}" type="presParOf" srcId="{B93F3F4E-97EA-4B0B-A63B-DB390F649D78}" destId="{BB0F9213-947D-4865-9509-26337B2D9683}" srcOrd="6" destOrd="0" presId="urn:microsoft.com/office/officeart/2005/8/layout/radial2"/>
    <dgm:cxn modelId="{E231069A-6297-4826-88C5-44216B00441B}" type="presParOf" srcId="{BB0F9213-947D-4865-9509-26337B2D9683}" destId="{53BC2A06-43B0-4F7C-9952-38180D0725BE}" srcOrd="0" destOrd="0" presId="urn:microsoft.com/office/officeart/2005/8/layout/radial2"/>
    <dgm:cxn modelId="{3A167DCB-3828-46BD-B10A-170FF92C6F78}" type="presParOf" srcId="{BB0F9213-947D-4865-9509-26337B2D9683}" destId="{A25BF47D-3C7F-47F4-A3C5-9CA2862342C4}" srcOrd="1" destOrd="0" presId="urn:microsoft.com/office/officeart/2005/8/layout/radial2"/>
    <dgm:cxn modelId="{5E6ED8ED-327E-4B50-9C72-0E268A513CEE}" type="presParOf" srcId="{B93F3F4E-97EA-4B0B-A63B-DB390F649D78}" destId="{D5BCA503-FE67-46AD-BB12-35235118DF10}" srcOrd="7" destOrd="0" presId="urn:microsoft.com/office/officeart/2005/8/layout/radial2"/>
    <dgm:cxn modelId="{B1412081-46B4-4741-896D-EBBC7D7EE19D}" type="presParOf" srcId="{B93F3F4E-97EA-4B0B-A63B-DB390F649D78}" destId="{00968871-22DB-45E6-A005-F3F44B666EDD}" srcOrd="8" destOrd="0" presId="urn:microsoft.com/office/officeart/2005/8/layout/radial2"/>
    <dgm:cxn modelId="{2FD491FD-1BAD-4EBD-B7B8-A058376302BC}" type="presParOf" srcId="{00968871-22DB-45E6-A005-F3F44B666EDD}" destId="{8991E69A-6F78-4CBD-9641-DE7B0553E7A5}" srcOrd="0" destOrd="0" presId="urn:microsoft.com/office/officeart/2005/8/layout/radial2"/>
    <dgm:cxn modelId="{40F37868-FF7E-4772-918F-C1F72DB8F7B1}" type="presParOf" srcId="{00968871-22DB-45E6-A005-F3F44B666EDD}" destId="{DCADDD1A-AB28-4726-9624-BCD189CCBAE6}" srcOrd="1" destOrd="0" presId="urn:microsoft.com/office/officeart/2005/8/layout/radial2"/>
    <dgm:cxn modelId="{B81A2199-3018-48FF-899E-71B7BE2A59CC}" type="presParOf" srcId="{B93F3F4E-97EA-4B0B-A63B-DB390F649D78}" destId="{B2EE291D-AAE9-41D4-A6B9-CED9C06E2C80}" srcOrd="9" destOrd="0" presId="urn:microsoft.com/office/officeart/2005/8/layout/radial2"/>
    <dgm:cxn modelId="{CC4F9B90-5888-4576-A06E-8F4E8C955248}" type="presParOf" srcId="{B93F3F4E-97EA-4B0B-A63B-DB390F649D78}" destId="{55AE3B8C-B468-4237-BB6D-D89981F3DEC5}" srcOrd="10" destOrd="0" presId="urn:microsoft.com/office/officeart/2005/8/layout/radial2"/>
    <dgm:cxn modelId="{6F4A4E04-54F5-4236-AD80-74064F538310}" type="presParOf" srcId="{55AE3B8C-B468-4237-BB6D-D89981F3DEC5}" destId="{4BF69FFA-C564-4429-BB3D-15753D7C6C81}" srcOrd="0" destOrd="0" presId="urn:microsoft.com/office/officeart/2005/8/layout/radial2"/>
    <dgm:cxn modelId="{89FD5512-8648-43E6-B67B-0988E63816F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ふくいん</a:t>
          </a:r>
          <a:endParaRPr lang="ko-KR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もんだい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en-US" altLang="ko-KR" dirty="0"/>
            <a:t>24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en-US" altLang="ko-KR" dirty="0"/>
            <a:t>25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さくひん　</a:t>
          </a:r>
          <a:r>
            <a:rPr lang="en-US" altLang="ko-KR" dirty="0"/>
            <a:t>(</a:t>
          </a:r>
          <a:r>
            <a:rPr lang="ja-JP" altLang="en-US" dirty="0"/>
            <a:t>えいえん）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65539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155738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56359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2BB00D-02F0-4C83-8CD6-44D05406B42C}" type="presOf" srcId="{A042B857-6BA6-4209-A66D-F0F49C8CF0D8}" destId="{53BC2A06-43B0-4F7C-9952-38180D0725BE}" srcOrd="0" destOrd="0" presId="urn:microsoft.com/office/officeart/2005/8/layout/radial2"/>
    <dgm:cxn modelId="{426D320F-4ADC-41DD-9C11-80CF79A62395}" type="presOf" srcId="{69B1D68E-1B1C-4ECE-8FE1-4F0924D5FE70}" destId="{81DDF008-3EF6-4E5A-8908-C57BA1D03C79}" srcOrd="0" destOrd="0" presId="urn:microsoft.com/office/officeart/2005/8/layout/radial2"/>
    <dgm:cxn modelId="{67942E28-762E-4A41-A30F-81149C8CA4C9}" type="presOf" srcId="{FA53E09B-1662-4974-9D43-885A3FC3C6A1}" destId="{4BF69FFA-C564-4429-BB3D-15753D7C6C81}" srcOrd="0" destOrd="0" presId="urn:microsoft.com/office/officeart/2005/8/layout/radial2"/>
    <dgm:cxn modelId="{DECBCD3A-ABA9-4EF8-9516-F38D0A305A27}" type="presOf" srcId="{3029FFD7-F69A-40E3-AE46-B82C7FF0BEEF}" destId="{329D883C-9F46-44B3-9218-C14596AB0ABA}" srcOrd="0" destOrd="0" presId="urn:microsoft.com/office/officeart/2005/8/layout/radial2"/>
    <dgm:cxn modelId="{CA6A0667-2ADC-4799-9886-E8D27CB511CB}" type="presOf" srcId="{4630DFCF-638B-4D71-824E-C91321A98AC1}" destId="{ED92CCFC-0070-43EA-94A6-B82629704568}" srcOrd="0" destOrd="0" presId="urn:microsoft.com/office/officeart/2005/8/layout/radial2"/>
    <dgm:cxn modelId="{A67E9880-0B59-4EB5-B406-AB6D38FEEDAA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E2B10AAF-7A04-42D7-B3F5-44EA77E83528}" type="presOf" srcId="{0C32005B-D753-4D25-95A3-2A7F0BB37169}" destId="{B3A3073E-964B-460B-8EA4-CFB5DD8FDF06}" srcOrd="0" destOrd="0" presId="urn:microsoft.com/office/officeart/2005/8/layout/radial2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59617BCA-0C93-4F6A-A734-207E181EEB2F}" type="presOf" srcId="{23F6856D-9ABB-48EA-81D0-E857CC24E13E}" destId="{3EE3353F-83EB-4104-A05A-C670BDFC6FEA}" srcOrd="0" destOrd="0" presId="urn:microsoft.com/office/officeart/2005/8/layout/radial2"/>
    <dgm:cxn modelId="{04A47ED2-7AB3-4F25-9D13-25BA480D5AA2}" type="presOf" srcId="{81C80395-449C-46DE-9B2E-4FE890EEBEB0}" destId="{B2EE291D-AAE9-41D4-A6B9-CED9C06E2C80}" srcOrd="0" destOrd="0" presId="urn:microsoft.com/office/officeart/2005/8/layout/radial2"/>
    <dgm:cxn modelId="{356D3FDE-823B-45CC-A0D9-DA360D720F31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E7DF8AFC-A623-40C4-97F7-87FB953587F8}" type="presOf" srcId="{A3E5E615-4CF2-4513-821B-418B91449EB1}" destId="{8991E69A-6F78-4CBD-9641-DE7B0553E7A5}" srcOrd="0" destOrd="0" presId="urn:microsoft.com/office/officeart/2005/8/layout/radial2"/>
    <dgm:cxn modelId="{B8C7C684-1958-45A0-ABE6-F0538DFA2D9C}" type="presParOf" srcId="{3EE3353F-83EB-4104-A05A-C670BDFC6FEA}" destId="{B93F3F4E-97EA-4B0B-A63B-DB390F649D78}" srcOrd="0" destOrd="0" presId="urn:microsoft.com/office/officeart/2005/8/layout/radial2"/>
    <dgm:cxn modelId="{2A220857-9F94-4862-B5E5-AC6F5CC90D41}" type="presParOf" srcId="{B93F3F4E-97EA-4B0B-A63B-DB390F649D78}" destId="{6C346B9B-2333-4E59-927B-1B4ECDF7A328}" srcOrd="0" destOrd="0" presId="urn:microsoft.com/office/officeart/2005/8/layout/radial2"/>
    <dgm:cxn modelId="{C69D1361-3FF3-4CBF-8033-3E17AA1C78FE}" type="presParOf" srcId="{6C346B9B-2333-4E59-927B-1B4ECDF7A328}" destId="{7E0A75A7-FDA0-435B-9756-1C8F07BFA757}" srcOrd="0" destOrd="0" presId="urn:microsoft.com/office/officeart/2005/8/layout/radial2"/>
    <dgm:cxn modelId="{13962678-573A-4CDE-9DC3-5B13600D3C7A}" type="presParOf" srcId="{6C346B9B-2333-4E59-927B-1B4ECDF7A328}" destId="{3B8AB510-7180-4353-A67D-A4DBD9AAD175}" srcOrd="1" destOrd="0" presId="urn:microsoft.com/office/officeart/2005/8/layout/radial2"/>
    <dgm:cxn modelId="{F6BF1724-02EC-4C5E-9243-10DE8E3BD619}" type="presParOf" srcId="{B93F3F4E-97EA-4B0B-A63B-DB390F649D78}" destId="{ED92CCFC-0070-43EA-94A6-B82629704568}" srcOrd="1" destOrd="0" presId="urn:microsoft.com/office/officeart/2005/8/layout/radial2"/>
    <dgm:cxn modelId="{21E2BA34-6457-4DD7-A7A0-504CBB334BEB}" type="presParOf" srcId="{B93F3F4E-97EA-4B0B-A63B-DB390F649D78}" destId="{4C030BC4-DC0A-46D9-B941-ACD0660E1DED}" srcOrd="2" destOrd="0" presId="urn:microsoft.com/office/officeart/2005/8/layout/radial2"/>
    <dgm:cxn modelId="{44E2855B-2EFA-44CD-8E92-C66F86C0DF52}" type="presParOf" srcId="{4C030BC4-DC0A-46D9-B941-ACD0660E1DED}" destId="{81DDF008-3EF6-4E5A-8908-C57BA1D03C79}" srcOrd="0" destOrd="0" presId="urn:microsoft.com/office/officeart/2005/8/layout/radial2"/>
    <dgm:cxn modelId="{CFFB941A-C4BF-40E1-9712-616DB88B9602}" type="presParOf" srcId="{4C030BC4-DC0A-46D9-B941-ACD0660E1DED}" destId="{0F1645D7-45B2-4F91-93EE-42A68CA6D3B1}" srcOrd="1" destOrd="0" presId="urn:microsoft.com/office/officeart/2005/8/layout/radial2"/>
    <dgm:cxn modelId="{483B5B1F-A619-4C71-9B0E-03B78D19548C}" type="presParOf" srcId="{B93F3F4E-97EA-4B0B-A63B-DB390F649D78}" destId="{329D883C-9F46-44B3-9218-C14596AB0ABA}" srcOrd="3" destOrd="0" presId="urn:microsoft.com/office/officeart/2005/8/layout/radial2"/>
    <dgm:cxn modelId="{A1441C1E-3E33-4AFA-8CE1-FDD826A15D80}" type="presParOf" srcId="{B93F3F4E-97EA-4B0B-A63B-DB390F649D78}" destId="{E2BAF872-002B-4798-A62E-9EB5F2CD296D}" srcOrd="4" destOrd="0" presId="urn:microsoft.com/office/officeart/2005/8/layout/radial2"/>
    <dgm:cxn modelId="{762F01BE-04AB-4DBA-9B44-10A05CDBE6FB}" type="presParOf" srcId="{E2BAF872-002B-4798-A62E-9EB5F2CD296D}" destId="{B3A3073E-964B-460B-8EA4-CFB5DD8FDF06}" srcOrd="0" destOrd="0" presId="urn:microsoft.com/office/officeart/2005/8/layout/radial2"/>
    <dgm:cxn modelId="{04F03FB1-89EA-4CFD-AF57-0AFE6904734E}" type="presParOf" srcId="{E2BAF872-002B-4798-A62E-9EB5F2CD296D}" destId="{5F4D9DD8-77E5-4179-9F97-89A9243D599B}" srcOrd="1" destOrd="0" presId="urn:microsoft.com/office/officeart/2005/8/layout/radial2"/>
    <dgm:cxn modelId="{7D071E51-1290-4898-B0AF-8E2FFB8CD277}" type="presParOf" srcId="{B93F3F4E-97EA-4B0B-A63B-DB390F649D78}" destId="{73F3D68A-2A1D-4598-BF7F-ECEB0D5DF047}" srcOrd="5" destOrd="0" presId="urn:microsoft.com/office/officeart/2005/8/layout/radial2"/>
    <dgm:cxn modelId="{7F3CCAD8-D6ED-4845-8603-A6B58E92A8FA}" type="presParOf" srcId="{B93F3F4E-97EA-4B0B-A63B-DB390F649D78}" destId="{BB0F9213-947D-4865-9509-26337B2D9683}" srcOrd="6" destOrd="0" presId="urn:microsoft.com/office/officeart/2005/8/layout/radial2"/>
    <dgm:cxn modelId="{60EA4496-9756-4F8F-872A-89418CA9210E}" type="presParOf" srcId="{BB0F9213-947D-4865-9509-26337B2D9683}" destId="{53BC2A06-43B0-4F7C-9952-38180D0725BE}" srcOrd="0" destOrd="0" presId="urn:microsoft.com/office/officeart/2005/8/layout/radial2"/>
    <dgm:cxn modelId="{F0DD978E-DA19-4F2D-AD9F-14ACE407DB40}" type="presParOf" srcId="{BB0F9213-947D-4865-9509-26337B2D9683}" destId="{A25BF47D-3C7F-47F4-A3C5-9CA2862342C4}" srcOrd="1" destOrd="0" presId="urn:microsoft.com/office/officeart/2005/8/layout/radial2"/>
    <dgm:cxn modelId="{7A481D74-8A88-4420-8AF4-2533FE35756C}" type="presParOf" srcId="{B93F3F4E-97EA-4B0B-A63B-DB390F649D78}" destId="{D5BCA503-FE67-46AD-BB12-35235118DF10}" srcOrd="7" destOrd="0" presId="urn:microsoft.com/office/officeart/2005/8/layout/radial2"/>
    <dgm:cxn modelId="{9463C2AE-8CD0-4DA5-B794-814B786ABF4C}" type="presParOf" srcId="{B93F3F4E-97EA-4B0B-A63B-DB390F649D78}" destId="{00968871-22DB-45E6-A005-F3F44B666EDD}" srcOrd="8" destOrd="0" presId="urn:microsoft.com/office/officeart/2005/8/layout/radial2"/>
    <dgm:cxn modelId="{8F73F2CF-9193-41C1-AC6D-EEAEAD8C1E43}" type="presParOf" srcId="{00968871-22DB-45E6-A005-F3F44B666EDD}" destId="{8991E69A-6F78-4CBD-9641-DE7B0553E7A5}" srcOrd="0" destOrd="0" presId="urn:microsoft.com/office/officeart/2005/8/layout/radial2"/>
    <dgm:cxn modelId="{BDEB22CA-6B97-4AC2-A049-624DD566A2CB}" type="presParOf" srcId="{00968871-22DB-45E6-A005-F3F44B666EDD}" destId="{DCADDD1A-AB28-4726-9624-BCD189CCBAE6}" srcOrd="1" destOrd="0" presId="urn:microsoft.com/office/officeart/2005/8/layout/radial2"/>
    <dgm:cxn modelId="{7B9F27AB-AE19-4FB3-AE6B-49CEE4E5997A}" type="presParOf" srcId="{B93F3F4E-97EA-4B0B-A63B-DB390F649D78}" destId="{B2EE291D-AAE9-41D4-A6B9-CED9C06E2C80}" srcOrd="9" destOrd="0" presId="urn:microsoft.com/office/officeart/2005/8/layout/radial2"/>
    <dgm:cxn modelId="{FD74374F-3E14-4745-AF1E-BF046B55B1F0}" type="presParOf" srcId="{B93F3F4E-97EA-4B0B-A63B-DB390F649D78}" destId="{55AE3B8C-B468-4237-BB6D-D89981F3DEC5}" srcOrd="10" destOrd="0" presId="urn:microsoft.com/office/officeart/2005/8/layout/radial2"/>
    <dgm:cxn modelId="{472F5409-E7A7-42CD-A838-39E01E66E5CE}" type="presParOf" srcId="{55AE3B8C-B468-4237-BB6D-D89981F3DEC5}" destId="{4BF69FFA-C564-4429-BB3D-15753D7C6C81}" srcOrd="0" destOrd="0" presId="urn:microsoft.com/office/officeart/2005/8/layout/radial2"/>
    <dgm:cxn modelId="{511724C9-AD1E-4695-816D-1F999E5C7FB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634C1-0DB3-4012-A05D-94667CA0A1D4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4BCE76-1830-423F-B418-F30E0AF0D964}">
      <dgm:prSet custT="1"/>
      <dgm:spPr/>
      <dgm:t>
        <a:bodyPr/>
        <a:lstStyle/>
        <a:p>
          <a:pPr rtl="0" latinLnBrk="1"/>
          <a:r>
            <a:rPr lang="ja-JP" altLang="en-US" sz="3200" dirty="0"/>
            <a:t>きょう</a:t>
          </a:r>
          <a:endParaRPr lang="en-US" altLang="ja-JP" sz="3200" dirty="0"/>
        </a:p>
        <a:p>
          <a:pPr rtl="0" latinLnBrk="1"/>
          <a:r>
            <a:rPr lang="en-US" sz="3200" dirty="0"/>
            <a:t>(</a:t>
          </a:r>
          <a:r>
            <a:rPr lang="ja-JP" altLang="en-US" sz="3200" dirty="0"/>
            <a:t>できごと</a:t>
          </a:r>
          <a:r>
            <a:rPr lang="en-US" sz="3200" dirty="0"/>
            <a:t>)</a:t>
          </a:r>
          <a:endParaRPr lang="ko-KR" sz="3200" dirty="0"/>
        </a:p>
      </dgm:t>
    </dgm:pt>
    <dgm:pt modelId="{D16E7293-063F-4750-8438-6D87369C3749}" type="par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5754377C-5CE6-4F37-953A-350ACF99BAFC}" type="sib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E0D1727C-962C-496C-8B0E-98059073720C}">
      <dgm:prSet custT="1"/>
      <dgm:spPr/>
      <dgm:t>
        <a:bodyPr/>
        <a:lstStyle/>
        <a:p>
          <a:pPr rtl="0" latinLnBrk="1">
            <a:lnSpc>
              <a:spcPct val="70000"/>
            </a:lnSpc>
          </a:pPr>
          <a:r>
            <a:rPr lang="ja-JP" altLang="en-US" sz="3200" dirty="0"/>
            <a:t>みことば</a:t>
          </a:r>
          <a:endParaRPr lang="en-US" altLang="ko-KR" sz="3200" dirty="0"/>
        </a:p>
        <a:p>
          <a:pPr rtl="0" latinLnBrk="1">
            <a:lnSpc>
              <a:spcPct val="90000"/>
            </a:lnSpc>
          </a:pPr>
          <a:r>
            <a:rPr lang="en-US" sz="3200" spc="-350" baseline="0" dirty="0"/>
            <a:t>(</a:t>
          </a:r>
          <a:r>
            <a:rPr lang="ja-JP" altLang="en-US" sz="3200" spc="-350" baseline="0" dirty="0"/>
            <a:t>こくいん、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ね、　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たいしつ）</a:t>
          </a:r>
          <a:endParaRPr lang="ko-KR" sz="3200" spc="-350" baseline="0" dirty="0"/>
        </a:p>
      </dgm:t>
    </dgm:pt>
    <dgm:pt modelId="{2DD303E6-66EB-4EA3-BBEE-9A368D20EE54}" type="par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8A8142E2-8BAB-4048-94B1-5E6197954FF7}" type="sib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FF8DF7C5-0D7B-4970-A271-00D8A6076E65}">
      <dgm:prSet custT="1"/>
      <dgm:spPr/>
      <dgm:t>
        <a:bodyPr/>
        <a:lstStyle/>
        <a:p>
          <a:pPr rtl="0" latinLnBrk="1"/>
          <a:r>
            <a:rPr lang="ja-JP" altLang="en-US" sz="3200" dirty="0"/>
            <a:t>がくぎょう</a:t>
          </a:r>
          <a:endParaRPr lang="ko-KR" altLang="en-US" sz="3200" dirty="0"/>
        </a:p>
      </dgm:t>
    </dgm:pt>
    <dgm:pt modelId="{4183367A-1FE4-4105-A5C3-3847DC657BBC}" type="par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0CD3BE0B-158F-4525-A2C3-A494971269B7}" type="sib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FFCBA24F-6339-4A2C-BE45-DE4F466F87E5}" type="pres">
      <dgm:prSet presAssocID="{215634C1-0DB3-4012-A05D-94667CA0A1D4}" presName="cycle" presStyleCnt="0">
        <dgm:presLayoutVars>
          <dgm:dir/>
          <dgm:resizeHandles val="exact"/>
        </dgm:presLayoutVars>
      </dgm:prSet>
      <dgm:spPr/>
    </dgm:pt>
    <dgm:pt modelId="{6D8B5208-87FF-4DF2-B59A-5DC026D281AC}" type="pres">
      <dgm:prSet presAssocID="{B14BCE76-1830-423F-B418-F30E0AF0D964}" presName="node" presStyleLbl="node1" presStyleIdx="0" presStyleCnt="3" custScaleX="115643">
        <dgm:presLayoutVars>
          <dgm:bulletEnabled val="1"/>
        </dgm:presLayoutVars>
      </dgm:prSet>
      <dgm:spPr/>
    </dgm:pt>
    <dgm:pt modelId="{DE53F85A-457D-4708-886B-AD510AA27415}" type="pres">
      <dgm:prSet presAssocID="{5754377C-5CE6-4F37-953A-350ACF99BAFC}" presName="sibTrans" presStyleLbl="sibTrans2D1" presStyleIdx="0" presStyleCnt="3"/>
      <dgm:spPr/>
    </dgm:pt>
    <dgm:pt modelId="{E0C8273E-D993-4B79-B1F1-4E56CBD0E677}" type="pres">
      <dgm:prSet presAssocID="{5754377C-5CE6-4F37-953A-350ACF99BAFC}" presName="connectorText" presStyleLbl="sibTrans2D1" presStyleIdx="0" presStyleCnt="3"/>
      <dgm:spPr/>
    </dgm:pt>
    <dgm:pt modelId="{36F98BE6-0DB7-46A8-B31B-2611BC4FEE9D}" type="pres">
      <dgm:prSet presAssocID="{E0D1727C-962C-496C-8B0E-98059073720C}" presName="node" presStyleLbl="node1" presStyleIdx="1" presStyleCnt="3" custScaleX="134962">
        <dgm:presLayoutVars>
          <dgm:bulletEnabled val="1"/>
        </dgm:presLayoutVars>
      </dgm:prSet>
      <dgm:spPr/>
    </dgm:pt>
    <dgm:pt modelId="{6CE65A5C-CB19-4276-866A-33E95A9E2D6B}" type="pres">
      <dgm:prSet presAssocID="{8A8142E2-8BAB-4048-94B1-5E6197954FF7}" presName="sibTrans" presStyleLbl="sibTrans2D1" presStyleIdx="1" presStyleCnt="3"/>
      <dgm:spPr/>
    </dgm:pt>
    <dgm:pt modelId="{2C91968F-6DCB-4EAB-9E13-05DB858F5B6C}" type="pres">
      <dgm:prSet presAssocID="{8A8142E2-8BAB-4048-94B1-5E6197954FF7}" presName="connectorText" presStyleLbl="sibTrans2D1" presStyleIdx="1" presStyleCnt="3"/>
      <dgm:spPr/>
    </dgm:pt>
    <dgm:pt modelId="{BD008330-89B3-4DC0-B290-0D30F0B74916}" type="pres">
      <dgm:prSet presAssocID="{FF8DF7C5-0D7B-4970-A271-00D8A6076E65}" presName="node" presStyleLbl="node1" presStyleIdx="2" presStyleCnt="3">
        <dgm:presLayoutVars>
          <dgm:bulletEnabled val="1"/>
        </dgm:presLayoutVars>
      </dgm:prSet>
      <dgm:spPr/>
    </dgm:pt>
    <dgm:pt modelId="{E787548D-C849-435F-A034-ACECBC8F0CB6}" type="pres">
      <dgm:prSet presAssocID="{0CD3BE0B-158F-4525-A2C3-A494971269B7}" presName="sibTrans" presStyleLbl="sibTrans2D1" presStyleIdx="2" presStyleCnt="3"/>
      <dgm:spPr/>
    </dgm:pt>
    <dgm:pt modelId="{856ACD82-C9E4-4A54-BE2E-EE3A66D7E1CE}" type="pres">
      <dgm:prSet presAssocID="{0CD3BE0B-158F-4525-A2C3-A494971269B7}" presName="connectorText" presStyleLbl="sibTrans2D1" presStyleIdx="2" presStyleCnt="3"/>
      <dgm:spPr/>
    </dgm:pt>
  </dgm:ptLst>
  <dgm:cxnLst>
    <dgm:cxn modelId="{F90FE30E-1F68-4897-A5B2-9A3B1E441B3A}" type="presOf" srcId="{FF8DF7C5-0D7B-4970-A271-00D8A6076E65}" destId="{BD008330-89B3-4DC0-B290-0D30F0B74916}" srcOrd="0" destOrd="0" presId="urn:microsoft.com/office/officeart/2005/8/layout/cycle2"/>
    <dgm:cxn modelId="{C9DD3121-6A90-4AFD-A3F5-37D0F6C64AFF}" type="presOf" srcId="{B14BCE76-1830-423F-B418-F30E0AF0D964}" destId="{6D8B5208-87FF-4DF2-B59A-5DC026D281AC}" srcOrd="0" destOrd="0" presId="urn:microsoft.com/office/officeart/2005/8/layout/cycle2"/>
    <dgm:cxn modelId="{16BB2826-8740-40B3-97D0-FBBE2E3C0457}" type="presOf" srcId="{5754377C-5CE6-4F37-953A-350ACF99BAFC}" destId="{E0C8273E-D993-4B79-B1F1-4E56CBD0E677}" srcOrd="1" destOrd="0" presId="urn:microsoft.com/office/officeart/2005/8/layout/cycle2"/>
    <dgm:cxn modelId="{0C235728-B5A5-4DF0-953B-2D60F7C8D067}" type="presOf" srcId="{5754377C-5CE6-4F37-953A-350ACF99BAFC}" destId="{DE53F85A-457D-4708-886B-AD510AA27415}" srcOrd="0" destOrd="0" presId="urn:microsoft.com/office/officeart/2005/8/layout/cycle2"/>
    <dgm:cxn modelId="{1FB10139-0B13-42D0-9981-FDF475898D49}" srcId="{215634C1-0DB3-4012-A05D-94667CA0A1D4}" destId="{E0D1727C-962C-496C-8B0E-98059073720C}" srcOrd="1" destOrd="0" parTransId="{2DD303E6-66EB-4EA3-BBEE-9A368D20EE54}" sibTransId="{8A8142E2-8BAB-4048-94B1-5E6197954FF7}"/>
    <dgm:cxn modelId="{A9136766-99B0-4CDA-9F85-8681EE79B1DA}" type="presOf" srcId="{8A8142E2-8BAB-4048-94B1-5E6197954FF7}" destId="{6CE65A5C-CB19-4276-866A-33E95A9E2D6B}" srcOrd="0" destOrd="0" presId="urn:microsoft.com/office/officeart/2005/8/layout/cycle2"/>
    <dgm:cxn modelId="{DF4CCD88-0678-4C1E-B11D-8661B58952A5}" type="presOf" srcId="{0CD3BE0B-158F-4525-A2C3-A494971269B7}" destId="{E787548D-C849-435F-A034-ACECBC8F0CB6}" srcOrd="0" destOrd="0" presId="urn:microsoft.com/office/officeart/2005/8/layout/cycle2"/>
    <dgm:cxn modelId="{C7E9C4B9-9105-4855-AC48-D71195BE83E2}" type="presOf" srcId="{215634C1-0DB3-4012-A05D-94667CA0A1D4}" destId="{FFCBA24F-6339-4A2C-BE45-DE4F466F87E5}" srcOrd="0" destOrd="0" presId="urn:microsoft.com/office/officeart/2005/8/layout/cycle2"/>
    <dgm:cxn modelId="{4451BBBD-1A7C-41AF-B0EB-E47159E84488}" srcId="{215634C1-0DB3-4012-A05D-94667CA0A1D4}" destId="{FF8DF7C5-0D7B-4970-A271-00D8A6076E65}" srcOrd="2" destOrd="0" parTransId="{4183367A-1FE4-4105-A5C3-3847DC657BBC}" sibTransId="{0CD3BE0B-158F-4525-A2C3-A494971269B7}"/>
    <dgm:cxn modelId="{7449F1D6-B61F-4399-9A54-D1C096A893B5}" type="presOf" srcId="{8A8142E2-8BAB-4048-94B1-5E6197954FF7}" destId="{2C91968F-6DCB-4EAB-9E13-05DB858F5B6C}" srcOrd="1" destOrd="0" presId="urn:microsoft.com/office/officeart/2005/8/layout/cycle2"/>
    <dgm:cxn modelId="{164D89D8-740B-4B8B-A3F1-D144E977CFD7}" type="presOf" srcId="{0CD3BE0B-158F-4525-A2C3-A494971269B7}" destId="{856ACD82-C9E4-4A54-BE2E-EE3A66D7E1CE}" srcOrd="1" destOrd="0" presId="urn:microsoft.com/office/officeart/2005/8/layout/cycle2"/>
    <dgm:cxn modelId="{313B0CE4-AB89-480B-BB61-92729591B2F0}" type="presOf" srcId="{E0D1727C-962C-496C-8B0E-98059073720C}" destId="{36F98BE6-0DB7-46A8-B31B-2611BC4FEE9D}" srcOrd="0" destOrd="0" presId="urn:microsoft.com/office/officeart/2005/8/layout/cycle2"/>
    <dgm:cxn modelId="{B62EE3F6-EEA0-477C-85CD-B7560B17C54F}" srcId="{215634C1-0DB3-4012-A05D-94667CA0A1D4}" destId="{B14BCE76-1830-423F-B418-F30E0AF0D964}" srcOrd="0" destOrd="0" parTransId="{D16E7293-063F-4750-8438-6D87369C3749}" sibTransId="{5754377C-5CE6-4F37-953A-350ACF99BAFC}"/>
    <dgm:cxn modelId="{E9D1C1A3-EA23-41E4-BB0A-3D7E98ECE9C7}" type="presParOf" srcId="{FFCBA24F-6339-4A2C-BE45-DE4F466F87E5}" destId="{6D8B5208-87FF-4DF2-B59A-5DC026D281AC}" srcOrd="0" destOrd="0" presId="urn:microsoft.com/office/officeart/2005/8/layout/cycle2"/>
    <dgm:cxn modelId="{193E2729-E4B7-4121-9F13-1A4D2492E144}" type="presParOf" srcId="{FFCBA24F-6339-4A2C-BE45-DE4F466F87E5}" destId="{DE53F85A-457D-4708-886B-AD510AA27415}" srcOrd="1" destOrd="0" presId="urn:microsoft.com/office/officeart/2005/8/layout/cycle2"/>
    <dgm:cxn modelId="{BD3CFEE6-89E1-46F1-AA53-A9CBE2F870EF}" type="presParOf" srcId="{DE53F85A-457D-4708-886B-AD510AA27415}" destId="{E0C8273E-D993-4B79-B1F1-4E56CBD0E677}" srcOrd="0" destOrd="0" presId="urn:microsoft.com/office/officeart/2005/8/layout/cycle2"/>
    <dgm:cxn modelId="{2DA3E87D-AFDD-403C-AE05-CF8F37224586}" type="presParOf" srcId="{FFCBA24F-6339-4A2C-BE45-DE4F466F87E5}" destId="{36F98BE6-0DB7-46A8-B31B-2611BC4FEE9D}" srcOrd="2" destOrd="0" presId="urn:microsoft.com/office/officeart/2005/8/layout/cycle2"/>
    <dgm:cxn modelId="{D2C3A4B7-1086-4A36-A93F-46919EB592E4}" type="presParOf" srcId="{FFCBA24F-6339-4A2C-BE45-DE4F466F87E5}" destId="{6CE65A5C-CB19-4276-866A-33E95A9E2D6B}" srcOrd="3" destOrd="0" presId="urn:microsoft.com/office/officeart/2005/8/layout/cycle2"/>
    <dgm:cxn modelId="{00005D25-0B50-4C45-94D9-0AA5FD62BABA}" type="presParOf" srcId="{6CE65A5C-CB19-4276-866A-33E95A9E2D6B}" destId="{2C91968F-6DCB-4EAB-9E13-05DB858F5B6C}" srcOrd="0" destOrd="0" presId="urn:microsoft.com/office/officeart/2005/8/layout/cycle2"/>
    <dgm:cxn modelId="{A01C7624-976F-45F3-A1DB-8E73BA57354D}" type="presParOf" srcId="{FFCBA24F-6339-4A2C-BE45-DE4F466F87E5}" destId="{BD008330-89B3-4DC0-B290-0D30F0B74916}" srcOrd="4" destOrd="0" presId="urn:microsoft.com/office/officeart/2005/8/layout/cycle2"/>
    <dgm:cxn modelId="{79C2B980-0C67-432B-B6CD-B366296741D9}" type="presParOf" srcId="{FFCBA24F-6339-4A2C-BE45-DE4F466F87E5}" destId="{E787548D-C849-435F-A034-ACECBC8F0CB6}" srcOrd="5" destOrd="0" presId="urn:microsoft.com/office/officeart/2005/8/layout/cycle2"/>
    <dgm:cxn modelId="{E5CEB529-4C20-4737-9509-7639A944AA47}" type="presParOf" srcId="{E787548D-C849-435F-A034-ACECBC8F0CB6}" destId="{856ACD82-C9E4-4A54-BE2E-EE3A66D7E1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F9075-CFF3-4BA9-A896-25551F0DC787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C9415F39-B065-44C3-805F-6D3ECEBEC2F0}">
      <dgm:prSet/>
      <dgm:spPr/>
      <dgm:t>
        <a:bodyPr/>
        <a:lstStyle/>
        <a:p>
          <a:pPr rtl="0" latinLnBrk="1"/>
          <a:r>
            <a:rPr lang="ja-JP" altLang="en-US" dirty="0"/>
            <a:t>いっしょうの　こと</a:t>
          </a:r>
          <a:endParaRPr lang="ko-KR" dirty="0"/>
        </a:p>
      </dgm:t>
    </dgm:pt>
    <dgm:pt modelId="{0FFC7B95-9AFA-4506-BCD7-78BCE6B401A7}" type="par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5BECB110-31DD-4EFA-BE80-227B4E36C110}" type="sib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B0217E01-1C37-4595-BE0D-8F364411F80C}">
      <dgm:prSet/>
      <dgm:spPr/>
      <dgm:t>
        <a:bodyPr/>
        <a:lstStyle/>
        <a:p>
          <a:pPr rtl="0" latinLnBrk="1"/>
          <a:r>
            <a:rPr lang="en-US" dirty="0"/>
            <a:t>(</a:t>
          </a:r>
          <a:r>
            <a:rPr lang="ja-JP" altLang="en-US" dirty="0"/>
            <a:t>バビロン　フォーラム</a:t>
          </a:r>
          <a:r>
            <a:rPr lang="en-US" dirty="0"/>
            <a:t>)</a:t>
          </a:r>
          <a:endParaRPr lang="ko-KR" dirty="0"/>
        </a:p>
      </dgm:t>
    </dgm:pt>
    <dgm:pt modelId="{114A39C1-6CEE-45C6-A43D-A680F23043FA}" type="par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576AF17-7E99-4E8F-95A8-81CFCF80548C}" type="sib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6DA5093-7F82-4E6D-AA71-F4B044BD4315}" type="pres">
      <dgm:prSet presAssocID="{4C4F9075-CFF3-4BA9-A896-25551F0DC787}" presName="CompostProcess" presStyleCnt="0">
        <dgm:presLayoutVars>
          <dgm:dir/>
          <dgm:resizeHandles val="exact"/>
        </dgm:presLayoutVars>
      </dgm:prSet>
      <dgm:spPr/>
    </dgm:pt>
    <dgm:pt modelId="{B302B1DA-30FF-4084-B9B5-BF438E385509}" type="pres">
      <dgm:prSet presAssocID="{4C4F9075-CFF3-4BA9-A896-25551F0DC787}" presName="arrow" presStyleLbl="bgShp" presStyleIdx="0" presStyleCnt="1"/>
      <dgm:spPr/>
    </dgm:pt>
    <dgm:pt modelId="{A4E64AD1-FDF5-4090-95F6-0CE412E6BC38}" type="pres">
      <dgm:prSet presAssocID="{4C4F9075-CFF3-4BA9-A896-25551F0DC787}" presName="linearProcess" presStyleCnt="0"/>
      <dgm:spPr/>
    </dgm:pt>
    <dgm:pt modelId="{0099E482-D615-4056-8A9F-29A4DF11EC46}" type="pres">
      <dgm:prSet presAssocID="{C9415F39-B065-44C3-805F-6D3ECEBEC2F0}" presName="textNode" presStyleLbl="node1" presStyleIdx="0" presStyleCnt="2">
        <dgm:presLayoutVars>
          <dgm:bulletEnabled val="1"/>
        </dgm:presLayoutVars>
      </dgm:prSet>
      <dgm:spPr/>
    </dgm:pt>
    <dgm:pt modelId="{0D55CFF2-E6DD-4490-9B9E-F48A557AAFDC}" type="pres">
      <dgm:prSet presAssocID="{5BECB110-31DD-4EFA-BE80-227B4E36C110}" presName="sibTrans" presStyleCnt="0"/>
      <dgm:spPr/>
    </dgm:pt>
    <dgm:pt modelId="{8C928638-B949-43FF-A7CD-A23FBD224DEE}" type="pres">
      <dgm:prSet presAssocID="{B0217E01-1C37-4595-BE0D-8F364411F8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C7B9738-4C68-4B7D-A576-788E33A30134}" type="presOf" srcId="{4C4F9075-CFF3-4BA9-A896-25551F0DC787}" destId="{66DA5093-7F82-4E6D-AA71-F4B044BD4315}" srcOrd="0" destOrd="0" presId="urn:microsoft.com/office/officeart/2005/8/layout/hProcess9"/>
    <dgm:cxn modelId="{84F95C57-22DA-4DC8-B223-CFE210EED76C}" srcId="{4C4F9075-CFF3-4BA9-A896-25551F0DC787}" destId="{B0217E01-1C37-4595-BE0D-8F364411F80C}" srcOrd="1" destOrd="0" parTransId="{114A39C1-6CEE-45C6-A43D-A680F23043FA}" sibTransId="{6576AF17-7E99-4E8F-95A8-81CFCF80548C}"/>
    <dgm:cxn modelId="{7DC22D7C-0280-45C4-B084-AE9C6D2400FF}" type="presOf" srcId="{B0217E01-1C37-4595-BE0D-8F364411F80C}" destId="{8C928638-B949-43FF-A7CD-A23FBD224DEE}" srcOrd="0" destOrd="0" presId="urn:microsoft.com/office/officeart/2005/8/layout/hProcess9"/>
    <dgm:cxn modelId="{55A1389D-3118-40E3-B15A-FD8B38FDC3D0}" srcId="{4C4F9075-CFF3-4BA9-A896-25551F0DC787}" destId="{C9415F39-B065-44C3-805F-6D3ECEBEC2F0}" srcOrd="0" destOrd="0" parTransId="{0FFC7B95-9AFA-4506-BCD7-78BCE6B401A7}" sibTransId="{5BECB110-31DD-4EFA-BE80-227B4E36C110}"/>
    <dgm:cxn modelId="{914501A1-C8D4-4A91-B895-55147AA78EF5}" type="presOf" srcId="{C9415F39-B065-44C3-805F-6D3ECEBEC2F0}" destId="{0099E482-D615-4056-8A9F-29A4DF11EC46}" srcOrd="0" destOrd="0" presId="urn:microsoft.com/office/officeart/2005/8/layout/hProcess9"/>
    <dgm:cxn modelId="{1A02D5D6-F961-45C0-92C5-5702D3A89271}" type="presParOf" srcId="{66DA5093-7F82-4E6D-AA71-F4B044BD4315}" destId="{B302B1DA-30FF-4084-B9B5-BF438E385509}" srcOrd="0" destOrd="0" presId="urn:microsoft.com/office/officeart/2005/8/layout/hProcess9"/>
    <dgm:cxn modelId="{DA39A83E-6BFB-4718-A477-232DF5438EBD}" type="presParOf" srcId="{66DA5093-7F82-4E6D-AA71-F4B044BD4315}" destId="{A4E64AD1-FDF5-4090-95F6-0CE412E6BC38}" srcOrd="1" destOrd="0" presId="urn:microsoft.com/office/officeart/2005/8/layout/hProcess9"/>
    <dgm:cxn modelId="{64911AEF-0251-47AD-AAFB-16525ED44DEB}" type="presParOf" srcId="{A4E64AD1-FDF5-4090-95F6-0CE412E6BC38}" destId="{0099E482-D615-4056-8A9F-29A4DF11EC46}" srcOrd="0" destOrd="0" presId="urn:microsoft.com/office/officeart/2005/8/layout/hProcess9"/>
    <dgm:cxn modelId="{F3901AF4-255F-4C38-B11F-37AF7448C6F1}" type="presParOf" srcId="{A4E64AD1-FDF5-4090-95F6-0CE412E6BC38}" destId="{0D55CFF2-E6DD-4490-9B9E-F48A557AAFDC}" srcOrd="1" destOrd="0" presId="urn:microsoft.com/office/officeart/2005/8/layout/hProcess9"/>
    <dgm:cxn modelId="{392D0F6F-CAE1-424E-9ECD-05DAB22AD8B8}" type="presParOf" srcId="{A4E64AD1-FDF5-4090-95F6-0CE412E6BC38}" destId="{8C928638-B949-43FF-A7CD-A23FBD224DE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83537">
          <a:off x="2866078" y="4766734"/>
          <a:ext cx="1836484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6484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778153">
          <a:off x="3458119" y="2596532"/>
          <a:ext cx="13273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3273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17623">
          <a:off x="2866481" y="1877014"/>
          <a:ext cx="1837216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7216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528754" y="1698"/>
          <a:ext cx="2161305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みる</a:t>
          </a:r>
          <a:endParaRPr lang="en-US" altLang="ja-JP" sz="2200" kern="1200" dirty="0"/>
        </a:p>
      </dsp:txBody>
      <dsp:txXfrm>
        <a:off x="3845270" y="168791"/>
        <a:ext cx="1528273" cy="806796"/>
      </dsp:txXfrm>
    </dsp:sp>
    <dsp:sp modelId="{B3A3073E-964B-460B-8EA4-CFB5DD8FDF06}">
      <dsp:nvSpPr>
        <dsp:cNvPr id="0" name=""/>
        <dsp:cNvSpPr/>
      </dsp:nvSpPr>
      <dsp:spPr>
        <a:xfrm>
          <a:off x="4284091" y="1270818"/>
          <a:ext cx="2309564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もつ</a:t>
          </a:r>
          <a:endParaRPr lang="ko-KR" sz="2200" kern="1200" dirty="0"/>
        </a:p>
      </dsp:txBody>
      <dsp:txXfrm>
        <a:off x="4622319" y="1437911"/>
        <a:ext cx="163310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あじわう</a:t>
          </a:r>
          <a:endParaRPr lang="ko-KR" sz="22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せいふく</a:t>
          </a:r>
          <a:endParaRPr lang="ko-KR" sz="22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522271" y="5533997"/>
          <a:ext cx="2171677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じょうじゅ</a:t>
          </a:r>
          <a:endParaRPr lang="ko-KR" sz="2200" kern="1200" dirty="0"/>
        </a:p>
      </dsp:txBody>
      <dsp:txXfrm>
        <a:off x="3840306" y="5701090"/>
        <a:ext cx="1535607" cy="8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40512">
          <a:off x="2880187" y="4773877"/>
          <a:ext cx="1868042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68042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816474">
          <a:off x="3451242" y="2572966"/>
          <a:ext cx="1488183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88183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47929">
          <a:off x="2876595" y="1872343"/>
          <a:ext cx="185852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5852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699088" y="1698"/>
          <a:ext cx="1888770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ふくいん</a:t>
          </a:r>
          <a:endParaRPr lang="ko-KR" sz="2100" kern="1200" dirty="0"/>
        </a:p>
      </dsp:txBody>
      <dsp:txXfrm>
        <a:off x="3975692" y="168791"/>
        <a:ext cx="1335562" cy="806796"/>
      </dsp:txXfrm>
    </dsp:sp>
    <dsp:sp modelId="{B3A3073E-964B-460B-8EA4-CFB5DD8FDF06}">
      <dsp:nvSpPr>
        <dsp:cNvPr id="0" name=""/>
        <dsp:cNvSpPr/>
      </dsp:nvSpPr>
      <dsp:spPr>
        <a:xfrm>
          <a:off x="4616979" y="1270818"/>
          <a:ext cx="1776942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もんだい</a:t>
          </a:r>
          <a:endParaRPr lang="ko-KR" sz="2100" kern="1200" dirty="0"/>
        </a:p>
      </dsp:txBody>
      <dsp:txXfrm>
        <a:off x="4877206" y="1437911"/>
        <a:ext cx="125648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24</a:t>
          </a:r>
          <a:endParaRPr lang="ko-KR" sz="21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25</a:t>
          </a:r>
          <a:endParaRPr lang="ko-KR" sz="21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764552" y="5533997"/>
          <a:ext cx="1784028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さくひん　</a:t>
          </a:r>
          <a:r>
            <a:rPr lang="en-US" altLang="ko-KR" sz="2100" kern="1200" dirty="0"/>
            <a:t>(</a:t>
          </a:r>
          <a:r>
            <a:rPr lang="ja-JP" altLang="en-US" sz="2100" kern="1200" dirty="0"/>
            <a:t>えいえん）</a:t>
          </a:r>
          <a:endParaRPr lang="ko-KR" sz="2100" kern="1200" dirty="0"/>
        </a:p>
      </dsp:txBody>
      <dsp:txXfrm>
        <a:off x="4025817" y="5701090"/>
        <a:ext cx="1261498" cy="80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B1DA-30FF-4084-B9B5-BF438E385509}">
      <dsp:nvSpPr>
        <dsp:cNvPr id="0" name=""/>
        <dsp:cNvSpPr/>
      </dsp:nvSpPr>
      <dsp:spPr>
        <a:xfrm>
          <a:off x="664273" y="0"/>
          <a:ext cx="7528437" cy="53285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9E482-D615-4056-8A9F-29A4DF11EC46}">
      <dsp:nvSpPr>
        <dsp:cNvPr id="0" name=""/>
        <dsp:cNvSpPr/>
      </dsp:nvSpPr>
      <dsp:spPr>
        <a:xfrm>
          <a:off x="1269299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kern="1200" dirty="0"/>
            <a:t>いっしょうの　こと</a:t>
          </a:r>
          <a:endParaRPr lang="ko-KR" sz="4000" kern="1200" dirty="0"/>
        </a:p>
      </dsp:txBody>
      <dsp:txXfrm>
        <a:off x="1373347" y="1702625"/>
        <a:ext cx="2836492" cy="1923340"/>
      </dsp:txXfrm>
    </dsp:sp>
    <dsp:sp modelId="{8C928638-B949-43FF-A7CD-A23FBD224DEE}">
      <dsp:nvSpPr>
        <dsp:cNvPr id="0" name=""/>
        <dsp:cNvSpPr/>
      </dsp:nvSpPr>
      <dsp:spPr>
        <a:xfrm>
          <a:off x="4543097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</a:t>
          </a:r>
          <a:r>
            <a:rPr lang="ja-JP" altLang="en-US" sz="4000" kern="1200" dirty="0"/>
            <a:t>バビロン　フォーラム</a:t>
          </a:r>
          <a:r>
            <a:rPr lang="en-US" sz="4000" kern="1200" dirty="0"/>
            <a:t>)</a:t>
          </a:r>
          <a:endParaRPr lang="ko-KR" sz="4000" kern="1200" dirty="0"/>
        </a:p>
      </dsp:txBody>
      <dsp:txXfrm>
        <a:off x="4647145" y="1702625"/>
        <a:ext cx="2836492" cy="192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https://blog.naver.com/samhoung/222055780843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424847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ダニエル</a:t>
            </a:r>
            <a:r>
              <a:rPr lang="ko-KR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6:10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0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0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ダニエルの　しょうこ</a:t>
            </a:r>
            <a:endParaRPr lang="ko-KR" altLang="en-US" sz="66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72001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ダニエルの　しょうこ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50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1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50836" y="260648"/>
          <a:ext cx="899316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38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07503" y="260648"/>
          <a:ext cx="885698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81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Pictures\1복음그림\다니엘 신상 예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810579" y="0"/>
            <a:ext cx="9972600" cy="6858000"/>
          </a:xfrm>
          <a:prstGeom prst="rect">
            <a:avLst/>
          </a:prstGeom>
          <a:noFill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80528" y="1340768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ネブカデネザルの　ゆめ</a:t>
            </a:r>
            <a:endParaRPr lang="ko-KR" altLang="en-US" sz="5000" dirty="0">
              <a:ln w="18415" cmpd="sng">
                <a:solidFill>
                  <a:srgbClr val="FFFF99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9190123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ベルシャツァルおうの　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えんかい　じけん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7056784" cy="402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ししの　あなに　はいった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ダニエル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2448"/>
            <a:ext cx="8571487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782" r="100000">
                        <a14:foregroundMark x1="69903" y1="42520" x2="50690" y2="94036"/>
                        <a14:foregroundMark x1="49668" y1="51515" x2="49412" y2="71044"/>
                        <a14:foregroundMark x1="55238" y1="45695" x2="53296" y2="54016"/>
                        <a14:foregroundMark x1="56157" y1="53487" x2="51405" y2="72535"/>
                        <a14:foregroundMark x1="44405" y1="62674" x2="51303" y2="81914"/>
                        <a14:foregroundMark x1="70363" y1="52814" x2="71947" y2="79317"/>
                        <a14:foregroundMark x1="67195" y1="55604" x2="67808" y2="66138"/>
                        <a14:foregroundMark x1="68268" y1="50842" x2="69852" y2="50986"/>
                        <a14:foregroundMark x1="74195" y1="45022" x2="74859" y2="49591"/>
                        <a14:foregroundMark x1="82780" y1="51659" x2="88809" y2="65560"/>
                        <a14:foregroundMark x1="79050" y1="69745" x2="83700" y2="77633"/>
                        <a14:foregroundMark x1="57793" y1="44300" x2="63669" y2="44300"/>
                        <a14:foregroundMark x1="58661" y1="77633" x2="66786" y2="83598"/>
                        <a14:foregroundMark x1="79867" y1="82924" x2="80327" y2="83886"/>
                        <a14:foregroundMark x1="77823" y1="83213" x2="79816" y2="90428"/>
                        <a14:foregroundMark x1="76392" y1="69024" x2="81042" y2="58874"/>
                        <a14:foregroundMark x1="79458" y1="49303" x2="90904" y2="51371"/>
                        <a14:foregroundMark x1="93306" y1="59019" x2="89371" y2="84031"/>
                        <a14:foregroundMark x1="54676" y1="91679" x2="59479" y2="96825"/>
                        <a14:foregroundMark x1="61727" y1="86532" x2="65866" y2="96922"/>
                        <a14:foregroundMark x1="67552" y1="85281" x2="77517" y2="93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996" y="1"/>
            <a:ext cx="11218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67" y="908720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ダニエルの　いのり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65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29774</TotalTime>
  <Words>159</Words>
  <Application>Microsoft Office PowerPoint</Application>
  <PresentationFormat>画面に合わせる (4:3)</PresentationFormat>
  <Paragraphs>45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(3) 양평군체 B</vt:lpstr>
      <vt:lpstr>HY견고딕</vt:lpstr>
      <vt:lpstr>HY헤드라인M</vt:lpstr>
      <vt:lpstr>HY강M</vt:lpstr>
      <vt:lpstr>HY백송B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　　ダニエルの　しょうこ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ネブカデネザルの　ゆめ</vt:lpstr>
      <vt:lpstr> 2. ベルシャツァルおうの　 　　えんかい　じけん</vt:lpstr>
      <vt:lpstr> 3. ししの　あなに　はいった 　　ダニエル</vt:lpstr>
      <vt:lpstr> 4. ダニエルの　いのり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718</cp:revision>
  <dcterms:created xsi:type="dcterms:W3CDTF">2019-04-04T19:07:56Z</dcterms:created>
  <dcterms:modified xsi:type="dcterms:W3CDTF">2020-10-16T02:58:53Z</dcterms:modified>
</cp:coreProperties>
</file>