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3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" y="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432A-49EC-47D3-ABA0-D0CBF30EA0F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A91-9BA4-48A0-A8F0-EC13B7C41D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90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432A-49EC-47D3-ABA0-D0CBF30EA0F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A91-9BA4-48A0-A8F0-EC13B7C41D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67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432A-49EC-47D3-ABA0-D0CBF30EA0F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A91-9BA4-48A0-A8F0-EC13B7C41D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539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432A-49EC-47D3-ABA0-D0CBF30EA0F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A91-9BA4-48A0-A8F0-EC13B7C41D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40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432A-49EC-47D3-ABA0-D0CBF30EA0F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A91-9BA4-48A0-A8F0-EC13B7C41D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56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432A-49EC-47D3-ABA0-D0CBF30EA0F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A91-9BA4-48A0-A8F0-EC13B7C41D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52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432A-49EC-47D3-ABA0-D0CBF30EA0F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A91-9BA4-48A0-A8F0-EC13B7C41D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8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432A-49EC-47D3-ABA0-D0CBF30EA0F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A91-9BA4-48A0-A8F0-EC13B7C41D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429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432A-49EC-47D3-ABA0-D0CBF30EA0F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A91-9BA4-48A0-A8F0-EC13B7C41D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39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432A-49EC-47D3-ABA0-D0CBF30EA0F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A91-9BA4-48A0-A8F0-EC13B7C41D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25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432A-49EC-47D3-ABA0-D0CBF30EA0F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A91-9BA4-48A0-A8F0-EC13B7C41D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03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E432A-49EC-47D3-ABA0-D0CBF30EA0F2}" type="datetimeFigureOut">
              <a:rPr lang="ko-KR" altLang="en-US" smtClean="0"/>
              <a:t>2015-07-20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A3A91-9BA4-48A0-A8F0-EC13B7C41D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39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765425"/>
            <a:ext cx="6602413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270000" y="2801346"/>
            <a:ext cx="6602413" cy="117243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kumimoji="1"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ふ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くいんを　つたえてもらった　</a:t>
            </a:r>
            <a:endParaRPr kumimoji="1" lang="en-US" altLang="ja-JP" sz="2800" dirty="0" smtClean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8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ダビデ</a:t>
            </a:r>
            <a:endParaRPr kumimoji="1" lang="ja-JP" altLang="en-US" sz="28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7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me\Desktop\여름성경\다윗기름부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603"/>
            <a:ext cx="6660232" cy="649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5292080" y="1556792"/>
            <a:ext cx="3120717" cy="3507234"/>
            <a:chOff x="2130239" y="1412776"/>
            <a:chExt cx="3120717" cy="350723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30239" y="1412776"/>
              <a:ext cx="3120717" cy="3507234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2277050" y="1536139"/>
              <a:ext cx="2726998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ダビデは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おとうさんの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エッサイと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サムエルから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ふく</a:t>
              </a:r>
              <a:r>
                <a:rPr kumimoji="1" lang="ja-JP" altLang="en-US" sz="2400" dirty="0" err="1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いんを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つたえて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もらいました</a:t>
              </a:r>
              <a:endPara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7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esktop\여름성경\언약전달받은다윗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"/>
          <a:stretch/>
        </p:blipFill>
        <p:spPr bwMode="auto">
          <a:xfrm>
            <a:off x="2163019" y="1052736"/>
            <a:ext cx="6980981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225365" y="542165"/>
            <a:ext cx="4660067" cy="1853291"/>
            <a:chOff x="225365" y="542165"/>
            <a:chExt cx="4660067" cy="1853291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5365" y="542165"/>
              <a:ext cx="4660067" cy="1853291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719194" y="761885"/>
              <a:ext cx="3672408" cy="141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しんでん　</a:t>
              </a:r>
              <a:r>
                <a:rPr kumimoji="1" lang="ja-JP" altLang="en-US" sz="2400" dirty="0" err="1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けん</a:t>
              </a: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ちくの　けいやくを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つたえて　もらいました</a:t>
              </a:r>
              <a:endPara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3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70000" y="2765425"/>
            <a:ext cx="660241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さんびと　いのり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　</a:t>
            </a:r>
            <a:endParaRPr kumimoji="1" lang="en-US" altLang="ja-JP" sz="3200" dirty="0" smtClean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あじわった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ダビデ</a:t>
            </a:r>
            <a:endParaRPr kumimoji="1"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49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psf\Home\Desktop\여름성경\다윗찬양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8497"/>
            <a:ext cx="6084168" cy="669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286742" y="412426"/>
            <a:ext cx="5543277" cy="1648718"/>
            <a:chOff x="286742" y="412426"/>
            <a:chExt cx="5543277" cy="164871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644" y="412426"/>
              <a:ext cx="5540375" cy="1648718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286742" y="425093"/>
              <a:ext cx="5540375" cy="141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ひとりで　いる　じかんに　ひつじの　せわを　しながら　</a:t>
              </a:r>
              <a:r>
                <a:rPr kumimoji="1" lang="ja-JP" altLang="en-US" sz="2400" dirty="0" err="1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み</a:t>
              </a: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ことばを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err="1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もく</a:t>
              </a: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そうして　しを　つくりました</a:t>
              </a:r>
              <a:endPara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21787" y="2173187"/>
            <a:ext cx="5614640" cy="3149042"/>
            <a:chOff x="221787" y="2173187"/>
            <a:chExt cx="5614640" cy="3149042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1787" y="2173187"/>
              <a:ext cx="5614640" cy="3149042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500645" y="2408696"/>
              <a:ext cx="5112568" cy="233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ひとりで　いる　じかんに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さんびの　おくぎを　あじわって　サウル　おうに　ついた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あくれいが　はなれるほど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さんびを　あじわいました</a:t>
              </a:r>
              <a:endPara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9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psf\Home\Desktop\여름성경\다윗영정써밋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27992"/>
          <a:stretch/>
        </p:blipFill>
        <p:spPr bwMode="auto">
          <a:xfrm>
            <a:off x="1" y="0"/>
            <a:ext cx="9133210" cy="68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1968089" y="645852"/>
            <a:ext cx="7157138" cy="1662574"/>
            <a:chOff x="1968089" y="645852"/>
            <a:chExt cx="7157138" cy="166257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68089" y="645852"/>
              <a:ext cx="7157138" cy="1662574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2234290" y="692696"/>
              <a:ext cx="6624736" cy="141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ひとりで　いる　じかんに　かみさまに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まかされた　ひつじの　せわを　することに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さいぜんを　つくしました</a:t>
              </a:r>
              <a:endPara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18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47664" y="3068960"/>
            <a:ext cx="609861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ゴリヤテを　たおした</a:t>
            </a:r>
            <a:endParaRPr kumimoji="1" lang="en-US" altLang="ja-JP" sz="32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ダビデ</a:t>
            </a:r>
            <a:endParaRPr kumimoji="1" lang="ja-JP" alt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2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sf\Home\Desktop\여름성경\골리앗과다윗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251520" y="188640"/>
            <a:ext cx="4067944" cy="3600400"/>
            <a:chOff x="759829" y="3097482"/>
            <a:chExt cx="4536504" cy="378204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9829" y="3097482"/>
              <a:ext cx="4536504" cy="3782040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963503" y="3240810"/>
              <a:ext cx="4129155" cy="3260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かみさまの　みなを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あざける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ペリシテと　ペリシテの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しょうぐん　ゴリヤテに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ほろぼされるように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なる　わざわいに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あいました</a:t>
              </a:r>
              <a:endPara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5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psf\Home\Desktop\여름성경\골리앗무너뜨린다윗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90"/>
            <a:ext cx="6660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5573284" y="43318"/>
            <a:ext cx="3456384" cy="3569596"/>
            <a:chOff x="1691680" y="-676727"/>
            <a:chExt cx="3528337" cy="3803345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91680" y="-676727"/>
              <a:ext cx="3528337" cy="3803345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2051720" y="-459432"/>
              <a:ext cx="2808312" cy="3260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しゅの　みなに　よって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ゴリヤテを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たおして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イスラエルを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いかすように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なりまし</a:t>
              </a:r>
              <a:r>
                <a:rPr kumimoji="1" lang="ja-JP" altLang="en-US" sz="24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た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6077340" y="3484630"/>
            <a:ext cx="2952328" cy="3701423"/>
            <a:chOff x="6077340" y="3484630"/>
            <a:chExt cx="2952328" cy="3701423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77340" y="3484630"/>
              <a:ext cx="2952328" cy="3701423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6077340" y="3802687"/>
              <a:ext cx="295232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このことに　よって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すべての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くにぐにが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しゅの　みなを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しるように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なりまし</a:t>
              </a:r>
              <a:r>
                <a:rPr kumimoji="1" lang="ja-JP" altLang="en-US" sz="24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た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56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22</Words>
  <Application>Microsoft Office PowerPoint</Application>
  <PresentationFormat>画面に合わせる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HGS創英角ｺﾞｼｯｸUB</vt:lpstr>
      <vt:lpstr>맑은 고딕</vt:lpstr>
      <vt:lpstr>Arial</vt:lpstr>
      <vt:lpstr>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010.3273.0023</dc:creator>
  <cp:lastModifiedBy>佐々木智香子</cp:lastModifiedBy>
  <cp:revision>11</cp:revision>
  <dcterms:created xsi:type="dcterms:W3CDTF">2015-07-17T15:40:17Z</dcterms:created>
  <dcterms:modified xsi:type="dcterms:W3CDTF">2015-07-20T05:25:58Z</dcterms:modified>
</cp:coreProperties>
</file>