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94" r:id="rId3"/>
    <p:sldId id="413" r:id="rId4"/>
    <p:sldId id="398" r:id="rId5"/>
    <p:sldId id="399" r:id="rId6"/>
    <p:sldId id="408" r:id="rId7"/>
    <p:sldId id="372" r:id="rId8"/>
    <p:sldId id="414" r:id="rId9"/>
    <p:sldId id="401" r:id="rId10"/>
    <p:sldId id="415" r:id="rId11"/>
    <p:sldId id="410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1B6FC"/>
    <a:srgbClr val="FFE7FF"/>
    <a:srgbClr val="FFFF99"/>
    <a:srgbClr val="CCFFCC"/>
    <a:srgbClr val="AFEAFF"/>
    <a:srgbClr val="3333FF"/>
    <a:srgbClr val="FF3399"/>
    <a:srgbClr val="FF43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6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2018-06-30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13520"/>
            <a:ext cx="7435654" cy="522718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547623"/>
            <a:ext cx="8424936" cy="936104"/>
          </a:xfrm>
          <a:solidFill>
            <a:schemeClr val="bg1">
              <a:alpha val="21000"/>
            </a:schemeClr>
          </a:solidFill>
        </p:spPr>
        <p:txBody>
          <a:bodyPr>
            <a:noAutofit/>
          </a:bodyPr>
          <a:lstStyle/>
          <a:p>
            <a:r>
              <a:rPr lang="ja-JP" altLang="en-US" dirty="0">
                <a:latin typeface="+mn-ea"/>
                <a:ea typeface="+mn-ea"/>
              </a:rPr>
              <a:t>テサロニケびとへの</a:t>
            </a:r>
            <a:r>
              <a:rPr lang="ja-JP" altLang="en-US" dirty="0" err="1">
                <a:latin typeface="+mn-ea"/>
                <a:ea typeface="+mn-ea"/>
              </a:rPr>
              <a:t>てが</a:t>
            </a:r>
            <a:r>
              <a:rPr lang="ja-JP" altLang="en-US" dirty="0">
                <a:latin typeface="+mn-ea"/>
                <a:ea typeface="+mn-ea"/>
              </a:rPr>
              <a:t>みの</a:t>
            </a:r>
            <a:br>
              <a:rPr lang="en-US" altLang="ja-JP" dirty="0">
                <a:latin typeface="+mn-ea"/>
                <a:ea typeface="+mn-ea"/>
              </a:rPr>
            </a:br>
            <a:r>
              <a:rPr lang="ja-JP" altLang="en-US" dirty="0">
                <a:latin typeface="+mn-ea"/>
                <a:ea typeface="+mn-ea"/>
              </a:rPr>
              <a:t>はいけい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844824"/>
            <a:ext cx="3189318" cy="769441"/>
          </a:xfrm>
          <a:prstGeom prst="rect">
            <a:avLst/>
          </a:prstGeom>
          <a:solidFill>
            <a:srgbClr val="AFE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rgbClr val="0000FF"/>
                </a:solidFill>
                <a:latin typeface="+mn-ea"/>
              </a:rPr>
              <a:t>しと</a:t>
            </a:r>
            <a:r>
              <a:rPr lang="en-US" altLang="ko-KR" sz="4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17:1-9</a:t>
            </a:r>
            <a:endParaRPr lang="ko-KR" altLang="en-US" sz="44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79512" y="509116"/>
            <a:ext cx="8712967" cy="11196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あれはてた　ぶぶんを　いやされる　</a:t>
            </a:r>
            <a:endParaRPr lang="en-US" altLang="ja-JP" sz="3200" dirty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しゅうちゅう　いのりを　はじめましょう</a:t>
            </a:r>
            <a:r>
              <a:rPr lang="en-US" altLang="ko-KR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301" y="3954000"/>
            <a:ext cx="2490690" cy="263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하트 1"/>
          <p:cNvSpPr/>
          <p:nvPr/>
        </p:nvSpPr>
        <p:spPr>
          <a:xfrm>
            <a:off x="683568" y="1916832"/>
            <a:ext cx="2880320" cy="2037168"/>
          </a:xfrm>
          <a:prstGeom prst="heart">
            <a:avLst/>
          </a:prstGeom>
          <a:solidFill>
            <a:srgbClr val="FFE7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　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하트 9"/>
          <p:cNvSpPr/>
          <p:nvPr/>
        </p:nvSpPr>
        <p:spPr>
          <a:xfrm>
            <a:off x="3923928" y="1628800"/>
            <a:ext cx="2880320" cy="2037168"/>
          </a:xfrm>
          <a:prstGeom prst="heart">
            <a:avLst/>
          </a:prstGeom>
          <a:solidFill>
            <a:srgbClr val="FFE7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しあわせ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하트 11"/>
          <p:cNvSpPr/>
          <p:nvPr/>
        </p:nvSpPr>
        <p:spPr>
          <a:xfrm>
            <a:off x="529288" y="4010281"/>
            <a:ext cx="2880320" cy="2037168"/>
          </a:xfrm>
          <a:prstGeom prst="heart">
            <a:avLst/>
          </a:prstGeom>
          <a:solidFill>
            <a:srgbClr val="FFE7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　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いやし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3" name="하트 12"/>
          <p:cNvSpPr/>
          <p:nvPr/>
        </p:nvSpPr>
        <p:spPr>
          <a:xfrm>
            <a:off x="5799523" y="3457204"/>
            <a:ext cx="2880320" cy="2037168"/>
          </a:xfrm>
          <a:prstGeom prst="heart">
            <a:avLst/>
          </a:prstGeom>
          <a:solidFill>
            <a:srgbClr val="FFE7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あじわい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473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2" y="1622250"/>
            <a:ext cx="8712968" cy="52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직사각형 16"/>
          <p:cNvSpPr/>
          <p:nvPr/>
        </p:nvSpPr>
        <p:spPr>
          <a:xfrm>
            <a:off x="313083" y="3447757"/>
            <a:ext cx="8473978" cy="93610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いちばん　おおきな　なやみは　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なんでしょうか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Oval 2"/>
          <p:cNvSpPr>
            <a:spLocks/>
          </p:cNvSpPr>
          <p:nvPr/>
        </p:nvSpPr>
        <p:spPr bwMode="auto">
          <a:xfrm>
            <a:off x="285749" y="548680"/>
            <a:ext cx="892969" cy="892969"/>
          </a:xfrm>
          <a:prstGeom prst="ellipse">
            <a:avLst/>
          </a:prstGeom>
          <a:solidFill>
            <a:srgbClr val="FFC0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19" name="Oval 3"/>
          <p:cNvSpPr>
            <a:spLocks/>
          </p:cNvSpPr>
          <p:nvPr/>
        </p:nvSpPr>
        <p:spPr bwMode="auto">
          <a:xfrm>
            <a:off x="1229810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ー</a:t>
            </a:r>
            <a:endParaRPr lang="ko-KR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0" name="Oval 4"/>
          <p:cNvSpPr>
            <a:spLocks/>
          </p:cNvSpPr>
          <p:nvPr/>
        </p:nvSpPr>
        <p:spPr bwMode="auto">
          <a:xfrm>
            <a:off x="2134195" y="548681"/>
            <a:ext cx="1002910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ラム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1" name="Oval 5"/>
          <p:cNvSpPr>
            <a:spLocks/>
          </p:cNvSpPr>
          <p:nvPr/>
        </p:nvSpPr>
        <p:spPr bwMode="auto">
          <a:xfrm>
            <a:off x="3214986" y="548681"/>
            <a:ext cx="892969" cy="892969"/>
          </a:xfrm>
          <a:prstGeom prst="ellipse">
            <a:avLst/>
          </a:prstGeom>
          <a:solidFill>
            <a:schemeClr val="accent3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2" name="Oval 6"/>
          <p:cNvSpPr>
            <a:spLocks/>
          </p:cNvSpPr>
          <p:nvPr/>
        </p:nvSpPr>
        <p:spPr bwMode="auto">
          <a:xfrm>
            <a:off x="5000924" y="562020"/>
            <a:ext cx="892969" cy="892969"/>
          </a:xfrm>
          <a:prstGeom prst="ellipse">
            <a:avLst/>
          </a:prstGeom>
          <a:solidFill>
            <a:srgbClr val="00B0F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3" name="Oval 7"/>
          <p:cNvSpPr>
            <a:spLocks/>
          </p:cNvSpPr>
          <p:nvPr/>
        </p:nvSpPr>
        <p:spPr bwMode="auto">
          <a:xfrm>
            <a:off x="5944986" y="548681"/>
            <a:ext cx="997536" cy="892969"/>
          </a:xfrm>
          <a:prstGeom prst="ellipse">
            <a:avLst/>
          </a:prstGeom>
          <a:solidFill>
            <a:srgbClr val="66FF66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4" name="Oval 8"/>
          <p:cNvSpPr>
            <a:spLocks/>
          </p:cNvSpPr>
          <p:nvPr/>
        </p:nvSpPr>
        <p:spPr bwMode="auto">
          <a:xfrm>
            <a:off x="6942521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5" name="Oval 9"/>
          <p:cNvSpPr>
            <a:spLocks/>
          </p:cNvSpPr>
          <p:nvPr/>
        </p:nvSpPr>
        <p:spPr bwMode="auto">
          <a:xfrm>
            <a:off x="7858123" y="548681"/>
            <a:ext cx="892969" cy="892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6" name="Oval 5"/>
          <p:cNvSpPr>
            <a:spLocks/>
          </p:cNvSpPr>
          <p:nvPr/>
        </p:nvSpPr>
        <p:spPr bwMode="auto">
          <a:xfrm>
            <a:off x="4030074" y="548681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7" name="모서리가 둥근 직사각형 14"/>
          <p:cNvSpPr/>
          <p:nvPr/>
        </p:nvSpPr>
        <p:spPr>
          <a:xfrm>
            <a:off x="263802" y="2034909"/>
            <a:ext cx="8497529" cy="100018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みことばの　なかで</a:t>
            </a:r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　いちばん　こころに　</a:t>
            </a:r>
            <a:endParaRPr lang="en-US" altLang="ja-JP" sz="3200" dirty="0">
              <a:solidFill>
                <a:srgbClr val="0000FF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のこった　こと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を　フォーラムしよう</a:t>
            </a:r>
            <a:endParaRPr lang="en-US" altLang="ko-KR" sz="32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모서리가 둥근 직사각형 16"/>
          <p:cNvSpPr/>
          <p:nvPr/>
        </p:nvSpPr>
        <p:spPr>
          <a:xfrm>
            <a:off x="307555" y="4869160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こんしゅうに　</a:t>
            </a:r>
            <a:r>
              <a:rPr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じっせんすること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91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51089"/>
            <a:ext cx="1596629" cy="361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67" y="3051088"/>
            <a:ext cx="1785068" cy="361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05874" y="476672"/>
            <a:ext cx="8416618" cy="8118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わたしに　とって　いちばん　おおきな　もんだいは　なんでしょうか</a:t>
            </a:r>
            <a:r>
              <a:rPr lang="en-US" altLang="ko-KR" sz="3200" dirty="0">
                <a:solidFill>
                  <a:srgbClr val="0000FF"/>
                </a:solidFill>
                <a:latin typeface="+mn-ea"/>
              </a:rPr>
              <a:t>?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8" name="포인트가 24개인 별 7"/>
          <p:cNvSpPr/>
          <p:nvPr/>
        </p:nvSpPr>
        <p:spPr>
          <a:xfrm>
            <a:off x="3522168" y="3612002"/>
            <a:ext cx="3317576" cy="1224136"/>
          </a:xfrm>
          <a:prstGeom prst="star24">
            <a:avLst/>
          </a:prstGeom>
          <a:solidFill>
            <a:schemeClr val="accent5">
              <a:lumMod val="5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b="1" dirty="0">
                <a:solidFill>
                  <a:schemeClr val="bg1"/>
                </a:solidFill>
                <a:latin typeface="+mn-ea"/>
              </a:rPr>
              <a:t>べんきょう</a:t>
            </a:r>
            <a:endParaRPr lang="ko-KR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포인트가 24개인 별 9"/>
          <p:cNvSpPr/>
          <p:nvPr/>
        </p:nvSpPr>
        <p:spPr>
          <a:xfrm>
            <a:off x="1979712" y="4908404"/>
            <a:ext cx="3491880" cy="1368152"/>
          </a:xfrm>
          <a:prstGeom prst="star24">
            <a:avLst/>
          </a:prstGeom>
          <a:solidFill>
            <a:schemeClr val="accent5">
              <a:lumMod val="5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b="1" dirty="0">
                <a:solidFill>
                  <a:schemeClr val="bg1"/>
                </a:solidFill>
                <a:latin typeface="+mn-ea"/>
              </a:rPr>
              <a:t>かてい</a:t>
            </a:r>
            <a:endParaRPr lang="en-US" altLang="ja-JP" sz="2800" b="1" dirty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b="1" dirty="0">
                <a:solidFill>
                  <a:schemeClr val="bg1"/>
                </a:solidFill>
                <a:latin typeface="+mn-ea"/>
              </a:rPr>
              <a:t>もんだい</a:t>
            </a:r>
            <a:endParaRPr lang="ko-KR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포인트가 24개인 별 11"/>
          <p:cNvSpPr/>
          <p:nvPr/>
        </p:nvSpPr>
        <p:spPr>
          <a:xfrm>
            <a:off x="1785706" y="1628800"/>
            <a:ext cx="3685886" cy="1553740"/>
          </a:xfrm>
          <a:prstGeom prst="star24">
            <a:avLst/>
          </a:prstGeom>
          <a:solidFill>
            <a:schemeClr val="accent5">
              <a:lumMod val="5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+mn-ea"/>
              </a:rPr>
              <a:t>ともだち</a:t>
            </a:r>
            <a:endParaRPr lang="en-US" altLang="ja-JP" sz="2800" b="1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+mn-ea"/>
              </a:rPr>
              <a:t>かんけい</a:t>
            </a:r>
            <a:endParaRPr lang="ko-KR" altLang="en-US" sz="28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1751694" y="1297560"/>
            <a:ext cx="7133777" cy="5378609"/>
            <a:chOff x="1728" y="234"/>
            <a:chExt cx="6240" cy="4824"/>
          </a:xfrm>
        </p:grpSpPr>
        <p:sp>
          <p:nvSpPr>
            <p:cNvPr id="23" name="Oval 1"/>
            <p:cNvSpPr>
              <a:spLocks/>
            </p:cNvSpPr>
            <p:nvPr/>
          </p:nvSpPr>
          <p:spPr bwMode="auto">
            <a:xfrm>
              <a:off x="1853" y="442"/>
              <a:ext cx="3752" cy="3752"/>
            </a:xfrm>
            <a:prstGeom prst="ellipse">
              <a:avLst/>
            </a:prstGeom>
            <a:solidFill>
              <a:srgbClr val="66CCFF">
                <a:alpha val="5372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2F3946">
                      <a:alpha val="84999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34"/>
              <a:ext cx="6240" cy="4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231232" y="3295153"/>
            <a:ext cx="3744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キリスト</a:t>
            </a:r>
            <a:endParaRPr lang="en-US" altLang="ko-KR" sz="6000" b="1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897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6060945" cy="510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타원형 설명선 14"/>
          <p:cNvSpPr/>
          <p:nvPr/>
        </p:nvSpPr>
        <p:spPr>
          <a:xfrm>
            <a:off x="394825" y="4725144"/>
            <a:ext cx="6048672" cy="1512168"/>
          </a:xfrm>
          <a:prstGeom prst="wedgeEllipseCallout">
            <a:avLst>
              <a:gd name="adj1" fmla="val 39220"/>
              <a:gd name="adj2" fmla="val -61761"/>
            </a:avLst>
          </a:prstGeom>
          <a:solidFill>
            <a:srgbClr val="AFEA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かんりょうした</a:t>
            </a:r>
            <a:endParaRPr lang="en-US" altLang="ja-JP" sz="32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3200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ヨハネ</a:t>
            </a:r>
            <a:r>
              <a:rPr lang="en-US" altLang="ko-KR" sz="3200" dirty="0">
                <a:solidFill>
                  <a:schemeClr val="tx1"/>
                </a:solidFill>
                <a:latin typeface="+mn-ea"/>
              </a:rPr>
              <a:t>19:30)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05874" y="476672"/>
            <a:ext cx="8416618" cy="8118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イエスさまは　キリスト　</a:t>
            </a:r>
            <a:endParaRPr lang="en-US" altLang="ja-JP" sz="3200" dirty="0">
              <a:solidFill>
                <a:srgbClr val="0000FF"/>
              </a:solidFill>
              <a:latin typeface="+mn-ea"/>
            </a:endParaRPr>
          </a:p>
          <a:p>
            <a:pPr fontAlgn="base"/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　　　　すべての　もんだい</a:t>
            </a:r>
            <a:r>
              <a:rPr lang="ja-JP" altLang="en-US" sz="3200" dirty="0" err="1">
                <a:solidFill>
                  <a:srgbClr val="0000FF"/>
                </a:solidFill>
                <a:latin typeface="+mn-ea"/>
              </a:rPr>
              <a:t>の</a:t>
            </a:r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　かいけつしゃ</a:t>
            </a:r>
            <a:r>
              <a:rPr lang="en-US" altLang="ko-KR" sz="3200" dirty="0">
                <a:solidFill>
                  <a:srgbClr val="0000FF"/>
                </a:solidFill>
                <a:latin typeface="+mn-ea"/>
              </a:rPr>
              <a:t>!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747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2" y="620688"/>
            <a:ext cx="8637272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타원형 설명선 2"/>
          <p:cNvSpPr/>
          <p:nvPr/>
        </p:nvSpPr>
        <p:spPr>
          <a:xfrm>
            <a:off x="179512" y="1412776"/>
            <a:ext cx="6480720" cy="1152128"/>
          </a:xfrm>
          <a:prstGeom prst="wedgeEllipseCallout">
            <a:avLst>
              <a:gd name="adj1" fmla="val 45219"/>
              <a:gd name="adj2" fmla="val 63368"/>
            </a:avLst>
          </a:prstGeom>
          <a:solidFill>
            <a:srgbClr val="AFEA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じかんを　きめて　いのろう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타원형 설명선 8"/>
          <p:cNvSpPr/>
          <p:nvPr/>
        </p:nvSpPr>
        <p:spPr>
          <a:xfrm>
            <a:off x="179512" y="3055268"/>
            <a:ext cx="6175034" cy="1368152"/>
          </a:xfrm>
          <a:prstGeom prst="wedgeEllipseCallout">
            <a:avLst>
              <a:gd name="adj1" fmla="val 50784"/>
              <a:gd name="adj2" fmla="val 57982"/>
            </a:avLst>
          </a:prstGeom>
          <a:solidFill>
            <a:srgbClr val="AFEAFF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>
                <a:solidFill>
                  <a:srgbClr val="0000FF"/>
                </a:solidFill>
                <a:latin typeface="+mn-ea"/>
              </a:rPr>
              <a:t>にちよ</a:t>
            </a:r>
            <a:r>
              <a:rPr lang="ja-JP" altLang="en-US" sz="2800" dirty="0">
                <a:solidFill>
                  <a:srgbClr val="0000FF"/>
                </a:solidFill>
                <a:latin typeface="+mn-ea"/>
              </a:rPr>
              <a:t>うれいはいの　</a:t>
            </a:r>
            <a:endParaRPr lang="en-US" altLang="ja-JP" sz="2800" dirty="0">
              <a:solidFill>
                <a:srgbClr val="0000FF"/>
              </a:solidFill>
              <a:latin typeface="+mn-ea"/>
            </a:endParaRPr>
          </a:p>
          <a:p>
            <a:pPr algn="ctr"/>
            <a:r>
              <a:rPr lang="ja-JP" altLang="en-US" sz="2800" dirty="0">
                <a:solidFill>
                  <a:srgbClr val="0000FF"/>
                </a:solidFill>
                <a:latin typeface="+mn-ea"/>
              </a:rPr>
              <a:t>みことば</a:t>
            </a:r>
            <a:r>
              <a:rPr lang="ko-KR" altLang="en-US" sz="28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800" dirty="0">
                <a:solidFill>
                  <a:schemeClr val="tx1"/>
                </a:solidFill>
                <a:latin typeface="+mn-ea"/>
              </a:rPr>
              <a:t>/ </a:t>
            </a:r>
            <a:r>
              <a:rPr lang="ja-JP" altLang="en-US" sz="2800" dirty="0">
                <a:solidFill>
                  <a:srgbClr val="FF0000"/>
                </a:solidFill>
                <a:latin typeface="+mn-ea"/>
              </a:rPr>
              <a:t>いのりの</a:t>
            </a:r>
            <a:r>
              <a:rPr lang="ja-JP" altLang="en-US" sz="2800" dirty="0" err="1">
                <a:solidFill>
                  <a:srgbClr val="FF0000"/>
                </a:solidFill>
                <a:latin typeface="+mn-ea"/>
              </a:rPr>
              <a:t>て</a:t>
            </a:r>
            <a:r>
              <a:rPr lang="ja-JP" altLang="en-US" sz="2800" dirty="0">
                <a:solidFill>
                  <a:srgbClr val="FF0000"/>
                </a:solidFill>
                <a:latin typeface="+mn-ea"/>
              </a:rPr>
              <a:t>ちょう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を</a:t>
            </a:r>
            <a:r>
              <a:rPr lang="ko-KR" altLang="en-US" sz="2800" dirty="0">
                <a:solidFill>
                  <a:schemeClr val="tx1"/>
                </a:solidFill>
                <a:latin typeface="+mn-ea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よんで　いのろう</a:t>
            </a:r>
            <a:endParaRPr lang="ko-KR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타원형 설명선 9"/>
          <p:cNvSpPr/>
          <p:nvPr/>
        </p:nvSpPr>
        <p:spPr>
          <a:xfrm>
            <a:off x="179512" y="4797152"/>
            <a:ext cx="6048672" cy="1224136"/>
          </a:xfrm>
          <a:prstGeom prst="wedgeEllipseCallout">
            <a:avLst>
              <a:gd name="adj1" fmla="val 48021"/>
              <a:gd name="adj2" fmla="val -44720"/>
            </a:avLst>
          </a:prstGeom>
          <a:solidFill>
            <a:srgbClr val="AFEAFF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かくしんと　へいあんが　</a:t>
            </a:r>
            <a:endParaRPr lang="en-US" altLang="ja-JP" sz="2800" dirty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くる　ときまで　いのろう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05874" y="456888"/>
            <a:ext cx="8416618" cy="8118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わたしの　もんだ</a:t>
            </a:r>
            <a:r>
              <a:rPr lang="ja-JP" altLang="en-US" sz="3200" dirty="0" err="1">
                <a:solidFill>
                  <a:srgbClr val="0000FF"/>
                </a:solidFill>
                <a:latin typeface="+mn-ea"/>
              </a:rPr>
              <a:t>いを</a:t>
            </a:r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　おいて</a:t>
            </a:r>
            <a:endParaRPr lang="en-US" altLang="ja-JP" sz="3200" dirty="0">
              <a:solidFill>
                <a:srgbClr val="0000FF"/>
              </a:solidFill>
              <a:latin typeface="+mn-ea"/>
            </a:endParaRPr>
          </a:p>
          <a:p>
            <a:pPr fontAlgn="base"/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　　　　　　　</a:t>
            </a:r>
            <a:r>
              <a:rPr lang="ko-KR" altLang="en-US" sz="3200" dirty="0">
                <a:solidFill>
                  <a:srgbClr val="0000FF"/>
                </a:solidFill>
                <a:latin typeface="+mn-ea"/>
              </a:rPr>
              <a:t> </a:t>
            </a:r>
            <a:r>
              <a:rPr lang="ja-JP" altLang="en-US" sz="3200" dirty="0">
                <a:solidFill>
                  <a:srgbClr val="FF0000"/>
                </a:solidFill>
                <a:latin typeface="+mn-ea"/>
              </a:rPr>
              <a:t>しゅうちゅういのり</a:t>
            </a:r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を　はじめよう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035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718726"/>
            <a:ext cx="5121533" cy="40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75718" y="476672"/>
            <a:ext cx="8416618" cy="10557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いのれないほど　あれはてて　しまった</a:t>
            </a:r>
            <a:endParaRPr lang="en-US" altLang="ja-JP" sz="3200" dirty="0">
              <a:solidFill>
                <a:srgbClr val="0000FF"/>
              </a:solidFill>
              <a:latin typeface="+mn-ea"/>
            </a:endParaRPr>
          </a:p>
          <a:p>
            <a:pPr fontAlgn="base"/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ぶぶんを　いやされよう</a:t>
            </a:r>
            <a:r>
              <a:rPr lang="ko-KR" altLang="en-US" sz="3200" dirty="0">
                <a:solidFill>
                  <a:srgbClr val="0000FF"/>
                </a:solidFill>
                <a:latin typeface="+mn-ea"/>
              </a:rPr>
              <a:t> </a:t>
            </a:r>
          </a:p>
        </p:txBody>
      </p:sp>
      <p:sp>
        <p:nvSpPr>
          <p:cNvPr id="3" name="구름 모양 설명선 2"/>
          <p:cNvSpPr/>
          <p:nvPr/>
        </p:nvSpPr>
        <p:spPr>
          <a:xfrm>
            <a:off x="375718" y="3428999"/>
            <a:ext cx="2701535" cy="1312831"/>
          </a:xfrm>
          <a:prstGeom prst="cloudCallout">
            <a:avLst>
              <a:gd name="adj1" fmla="val 59310"/>
              <a:gd name="adj2" fmla="val 528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+mn-ea"/>
              </a:rPr>
              <a:t>ゲーム</a:t>
            </a:r>
            <a:endParaRPr lang="ko-KR" altLang="en-US" sz="2800" dirty="0">
              <a:latin typeface="+mn-ea"/>
            </a:endParaRPr>
          </a:p>
        </p:txBody>
      </p:sp>
      <p:sp>
        <p:nvSpPr>
          <p:cNvPr id="12" name="구름 모양 설명선 11"/>
          <p:cNvSpPr/>
          <p:nvPr/>
        </p:nvSpPr>
        <p:spPr>
          <a:xfrm>
            <a:off x="1584937" y="1614990"/>
            <a:ext cx="2701535" cy="1312831"/>
          </a:xfrm>
          <a:prstGeom prst="cloudCallout">
            <a:avLst>
              <a:gd name="adj1" fmla="val 59310"/>
              <a:gd name="adj2" fmla="val 5285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+mn-ea"/>
              </a:rPr>
              <a:t>テレビ</a:t>
            </a:r>
            <a:endParaRPr lang="ko-KR" altLang="en-US" sz="2800" dirty="0">
              <a:latin typeface="+mn-ea"/>
            </a:endParaRPr>
          </a:p>
        </p:txBody>
      </p:sp>
      <p:sp>
        <p:nvSpPr>
          <p:cNvPr id="13" name="구름 모양 설명선 12"/>
          <p:cNvSpPr/>
          <p:nvPr/>
        </p:nvSpPr>
        <p:spPr>
          <a:xfrm>
            <a:off x="4773885" y="1414808"/>
            <a:ext cx="3254499" cy="1312831"/>
          </a:xfrm>
          <a:prstGeom prst="cloudCallout">
            <a:avLst>
              <a:gd name="adj1" fmla="val 35458"/>
              <a:gd name="adj2" fmla="val 7740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+mn-ea"/>
              </a:rPr>
              <a:t>げいのうじん</a:t>
            </a:r>
            <a:endParaRPr lang="ko-KR" altLang="en-US" sz="2800" dirty="0">
              <a:latin typeface="+mn-ea"/>
            </a:endParaRPr>
          </a:p>
        </p:txBody>
      </p:sp>
      <p:sp>
        <p:nvSpPr>
          <p:cNvPr id="14" name="구름 모양 설명선 13"/>
          <p:cNvSpPr/>
          <p:nvPr/>
        </p:nvSpPr>
        <p:spPr>
          <a:xfrm>
            <a:off x="1403648" y="5085184"/>
            <a:ext cx="2701535" cy="1312831"/>
          </a:xfrm>
          <a:prstGeom prst="cloudCallout">
            <a:avLst>
              <a:gd name="adj1" fmla="val 76494"/>
              <a:gd name="adj2" fmla="val -5965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+mn-ea"/>
              </a:rPr>
              <a:t>むきりょく</a:t>
            </a:r>
            <a:endParaRPr lang="ko-KR" alt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6528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15534"/>
            <a:ext cx="8228976" cy="594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32063" y="509116"/>
            <a:ext cx="8415166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じいのりが　なりたつ　ときまで　つづけよう</a:t>
            </a:r>
            <a:r>
              <a:rPr lang="en-US" altLang="ko-KR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r>
              <a:rPr lang="ko-KR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</a:p>
        </p:txBody>
      </p:sp>
      <p:sp>
        <p:nvSpPr>
          <p:cNvPr id="6" name="타원형 설명선 5"/>
          <p:cNvSpPr/>
          <p:nvPr/>
        </p:nvSpPr>
        <p:spPr>
          <a:xfrm>
            <a:off x="332060" y="1412776"/>
            <a:ext cx="6472187" cy="1152128"/>
          </a:xfrm>
          <a:prstGeom prst="wedgeEllipseCallout">
            <a:avLst>
              <a:gd name="adj1" fmla="val 34081"/>
              <a:gd name="adj2" fmla="val 84406"/>
            </a:avLst>
          </a:prstGeom>
          <a:solidFill>
            <a:srgbClr val="AFEA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　じょうじゅを　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たいけんするように　なります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7" name="타원형 설명선 6"/>
          <p:cNvSpPr/>
          <p:nvPr/>
        </p:nvSpPr>
        <p:spPr>
          <a:xfrm>
            <a:off x="332061" y="3055268"/>
            <a:ext cx="6112147" cy="1368152"/>
          </a:xfrm>
          <a:prstGeom prst="wedgeEllipseCallout">
            <a:avLst>
              <a:gd name="adj1" fmla="val 50784"/>
              <a:gd name="adj2" fmla="val 57982"/>
            </a:avLst>
          </a:prstGeom>
          <a:solidFill>
            <a:srgbClr val="AFEAFF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こころに　ちからが　あたえられ　みらいが　みえます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타원형 설명선 7"/>
          <p:cNvSpPr/>
          <p:nvPr/>
        </p:nvSpPr>
        <p:spPr>
          <a:xfrm>
            <a:off x="332062" y="4941168"/>
            <a:ext cx="5896121" cy="1368152"/>
          </a:xfrm>
          <a:prstGeom prst="wedgeEllipseCallout">
            <a:avLst>
              <a:gd name="adj1" fmla="val 48021"/>
              <a:gd name="adj2" fmla="val -44720"/>
            </a:avLst>
          </a:prstGeom>
          <a:solidFill>
            <a:srgbClr val="AFEAFF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あれはてた　</a:t>
            </a:r>
            <a:r>
              <a:rPr lang="ja-JP" altLang="en-US" sz="2800" dirty="0" err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じょ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うたいと　むのうが　いやされます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047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2" t="1323" r="10318" b="44396"/>
          <a:stretch/>
        </p:blipFill>
        <p:spPr>
          <a:xfrm>
            <a:off x="2319609" y="2106685"/>
            <a:ext cx="7072626" cy="4534959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05800" y="692696"/>
            <a:ext cx="8415166" cy="8754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fontAlgn="base">
              <a:buAutoNum type="arabicPeriod"/>
            </a:pPr>
            <a:r>
              <a:rPr lang="en-US" altLang="ko-KR" sz="3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r>
              <a:rPr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</a:t>
            </a:r>
            <a:r>
              <a:rPr lang="ko-KR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いのりを　あじわう　でし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　でんどう　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lnSpc>
                <a:spcPct val="150000"/>
              </a:lnSpc>
            </a:pP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チームとして　かつどう　しました</a:t>
            </a:r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しと</a:t>
            </a:r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17:1)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4" name="타원형 설명선 13"/>
          <p:cNvSpPr/>
          <p:nvPr/>
        </p:nvSpPr>
        <p:spPr>
          <a:xfrm>
            <a:off x="232197" y="3140968"/>
            <a:ext cx="4176464" cy="1557402"/>
          </a:xfrm>
          <a:prstGeom prst="wedgeEllipseCallout">
            <a:avLst>
              <a:gd name="adj1" fmla="val 16173"/>
              <a:gd name="adj2" fmla="val 48173"/>
            </a:avLst>
          </a:prstGeom>
          <a:solidFill>
            <a:srgbClr val="FFFF99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つみの　もんだい　かいけつ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さいし</a:t>
            </a:r>
            <a:r>
              <a:rPr lang="ko-KR" altLang="en-US" sz="40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HY강B" panose="02030600000101010101" pitchFamily="18" charset="-127"/>
              </a:rPr>
              <a:t> </a:t>
            </a:r>
          </a:p>
        </p:txBody>
      </p:sp>
      <p:sp>
        <p:nvSpPr>
          <p:cNvPr id="15" name="타원형 설명선 14"/>
          <p:cNvSpPr/>
          <p:nvPr/>
        </p:nvSpPr>
        <p:spPr>
          <a:xfrm>
            <a:off x="231377" y="4770378"/>
            <a:ext cx="4392634" cy="1528529"/>
          </a:xfrm>
          <a:prstGeom prst="wedgeEllipseCallout">
            <a:avLst>
              <a:gd name="adj1" fmla="val 16173"/>
              <a:gd name="adj2" fmla="val 48173"/>
            </a:avLst>
          </a:prstGeom>
          <a:solidFill>
            <a:srgbClr val="FFFF99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サタンを　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ふみくだいた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おう</a:t>
            </a:r>
            <a:endParaRPr lang="ko-KR" altLang="en-US" sz="4000" b="1" dirty="0">
              <a:solidFill>
                <a:srgbClr val="FF0000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16" name="타원형 설명선 15"/>
          <p:cNvSpPr/>
          <p:nvPr/>
        </p:nvSpPr>
        <p:spPr>
          <a:xfrm>
            <a:off x="4872246" y="4852799"/>
            <a:ext cx="4176464" cy="1528529"/>
          </a:xfrm>
          <a:prstGeom prst="wedgeEllipseCallout">
            <a:avLst>
              <a:gd name="adj1" fmla="val 16173"/>
              <a:gd name="adj2" fmla="val 48173"/>
            </a:avLst>
          </a:prstGeom>
          <a:solidFill>
            <a:srgbClr val="FFFF99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かみさまに　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であう　みち</a:t>
            </a:r>
            <a:endParaRPr lang="en-US" altLang="ko-KR" sz="40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よげんしゃ</a:t>
            </a:r>
            <a:endParaRPr lang="ko-KR" altLang="en-US" sz="4000" b="1" dirty="0">
              <a:solidFill>
                <a:srgbClr val="FF0000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8" name="타원형 설명선 7"/>
          <p:cNvSpPr/>
          <p:nvPr/>
        </p:nvSpPr>
        <p:spPr>
          <a:xfrm>
            <a:off x="232197" y="2106685"/>
            <a:ext cx="4707421" cy="962275"/>
          </a:xfrm>
          <a:prstGeom prst="wedgeEllipseCallout">
            <a:avLst>
              <a:gd name="adj1" fmla="val 36392"/>
              <a:gd name="adj2" fmla="val -70462"/>
            </a:avLst>
          </a:prstGeom>
          <a:solidFill>
            <a:srgbClr val="E1B6F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なにを　つたえたのでしょうか</a:t>
            </a:r>
            <a:endParaRPr lang="ko-KR" altLang="en-US" sz="2800" b="1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469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6792629" cy="4775148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07252" y="404664"/>
            <a:ext cx="8415166" cy="8754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でんどうしゃの　かんれい</a:t>
            </a:r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きてい</a:t>
            </a:r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　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ありました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351613" y="1556792"/>
            <a:ext cx="6524643" cy="770384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かいどうに　はいっていきました</a:t>
            </a:r>
            <a:r>
              <a:rPr lang="en-US" altLang="ko-KR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しと</a:t>
            </a:r>
            <a:r>
              <a:rPr lang="en-US" altLang="ko-KR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17:1)</a:t>
            </a:r>
            <a:endParaRPr lang="ko-KR" altLang="en-US" sz="28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419157" y="2840360"/>
            <a:ext cx="6457099" cy="1308720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３つの　</a:t>
            </a:r>
            <a:r>
              <a:rPr lang="ja-JP" altLang="en-US" sz="2800" dirty="0" err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あんそ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くにちに　わたって　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err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せいしょを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もって　ふくいんを　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つたえました</a:t>
            </a:r>
            <a:r>
              <a:rPr lang="en-US" altLang="ko-KR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しと</a:t>
            </a:r>
            <a:r>
              <a:rPr lang="en-US" altLang="ko-KR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17:2)</a:t>
            </a:r>
            <a:endParaRPr lang="ko-KR" altLang="en-US" sz="28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42037" y="4653136"/>
            <a:ext cx="6074179" cy="1224136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キリストの　とうぜん</a:t>
            </a:r>
            <a:r>
              <a:rPr lang="ja-JP" altLang="en-US" sz="2800" dirty="0" err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せいを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つたえました</a:t>
            </a:r>
            <a:r>
              <a:rPr lang="en-US" altLang="ko-KR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しと</a:t>
            </a:r>
            <a:r>
              <a:rPr lang="en-US" altLang="ko-KR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17:2)</a:t>
            </a:r>
            <a:endParaRPr lang="ko-KR" altLang="en-US" sz="28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172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" y="1174850"/>
            <a:ext cx="9144000" cy="6428137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66030" y="764704"/>
            <a:ext cx="8284969" cy="8754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でんどうの　みが　ありました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4" name="타원형 설명선 13"/>
          <p:cNvSpPr/>
          <p:nvPr/>
        </p:nvSpPr>
        <p:spPr>
          <a:xfrm>
            <a:off x="179512" y="1640200"/>
            <a:ext cx="4176464" cy="1356752"/>
          </a:xfrm>
          <a:prstGeom prst="wedgeEllipseCallout">
            <a:avLst>
              <a:gd name="adj1" fmla="val 16173"/>
              <a:gd name="adj2" fmla="val 48173"/>
            </a:avLst>
          </a:prstGeom>
          <a:solidFill>
            <a:srgbClr val="FFFF99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かみを　うやまう　おおぜいの　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ギリシヤじん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7" name="타원형 설명선 6"/>
          <p:cNvSpPr/>
          <p:nvPr/>
        </p:nvSpPr>
        <p:spPr>
          <a:xfrm>
            <a:off x="2699792" y="3573016"/>
            <a:ext cx="3312368" cy="996712"/>
          </a:xfrm>
          <a:prstGeom prst="wedgeEllipseCallout">
            <a:avLst>
              <a:gd name="adj1" fmla="val 16173"/>
              <a:gd name="adj2" fmla="val 48173"/>
            </a:avLst>
          </a:prstGeom>
          <a:solidFill>
            <a:srgbClr val="FFFF99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きふじんたち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9" name="타원형 설명선 8"/>
          <p:cNvSpPr/>
          <p:nvPr/>
        </p:nvSpPr>
        <p:spPr>
          <a:xfrm>
            <a:off x="5449142" y="2132856"/>
            <a:ext cx="3312368" cy="864096"/>
          </a:xfrm>
          <a:prstGeom prst="wedgeEllipseCallout">
            <a:avLst>
              <a:gd name="adj1" fmla="val 16173"/>
              <a:gd name="adj2" fmla="val 48173"/>
            </a:avLst>
          </a:prstGeom>
          <a:solidFill>
            <a:srgbClr val="FFFF99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でし　ヤソン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738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2649</TotalTime>
  <Words>116</Words>
  <Application>Microsoft Office PowerPoint</Application>
  <PresentationFormat>画面に合わせる (4:3)</PresentationFormat>
  <Paragraphs>80</Paragraphs>
  <Slides>11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0" baseType="lpstr">
      <vt:lpstr>굴림</vt:lpstr>
      <vt:lpstr>HY견고딕</vt:lpstr>
      <vt:lpstr>HY강B</vt:lpstr>
      <vt:lpstr>KT&amp;G 상상제목OTF B</vt:lpstr>
      <vt:lpstr>Lucida Grande</vt:lpstr>
      <vt:lpstr>맑은 고딕</vt:lpstr>
      <vt:lpstr>ＭＳ Ｐゴシック</vt:lpstr>
      <vt:lpstr>Arial</vt:lpstr>
      <vt:lpstr>Office 테마</vt:lpstr>
      <vt:lpstr>テサロニケびとへのてがみの はいけい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 智香子</cp:lastModifiedBy>
  <cp:revision>310</cp:revision>
  <dcterms:created xsi:type="dcterms:W3CDTF">2017-08-25T05:53:34Z</dcterms:created>
  <dcterms:modified xsi:type="dcterms:W3CDTF">2018-06-29T23:28:43Z</dcterms:modified>
</cp:coreProperties>
</file>