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42" r:id="rId3"/>
    <p:sldId id="502" r:id="rId4"/>
    <p:sldId id="503" r:id="rId5"/>
    <p:sldId id="491" r:id="rId6"/>
    <p:sldId id="504" r:id="rId7"/>
    <p:sldId id="501" r:id="rId8"/>
    <p:sldId id="493" r:id="rId9"/>
    <p:sldId id="485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469" r:id="rId18"/>
    <p:sldId id="50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  <a:srgbClr val="FFFF99"/>
    <a:srgbClr val="FFE7FF"/>
    <a:srgbClr val="CC0000"/>
    <a:srgbClr val="7DE9FF"/>
    <a:srgbClr val="CCFFCC"/>
    <a:srgbClr val="FFFFCC"/>
    <a:srgbClr val="009900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04" autoAdjust="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62523" y="2047175"/>
            <a:ext cx="6095172" cy="161708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+mn-ea"/>
                <a:ea typeface="+mn-ea"/>
              </a:rPr>
              <a:t>テモテへの</a:t>
            </a:r>
            <a:r>
              <a:rPr lang="ja-JP" altLang="en-US" sz="3600" dirty="0" err="1" smtClean="0">
                <a:latin typeface="+mn-ea"/>
                <a:ea typeface="+mn-ea"/>
              </a:rPr>
              <a:t>てがみ</a:t>
            </a:r>
            <a:r>
              <a:rPr lang="ja-JP" altLang="en-US" sz="3600" dirty="0" smtClean="0">
                <a:latin typeface="+mn-ea"/>
                <a:ea typeface="+mn-ea"/>
              </a:rPr>
              <a:t>　だいいちに　あらわれた</a:t>
            </a:r>
            <a:r>
              <a:rPr lang="en-US" altLang="ko-KR" dirty="0" smtClean="0">
                <a:latin typeface="+mn-ea"/>
                <a:ea typeface="+mn-ea"/>
              </a:rPr>
              <a:t/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ja-JP" altLang="en-US" sz="60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キリスト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481" y="4198036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+mn-ea"/>
              </a:rPr>
              <a:t>I</a:t>
            </a:r>
            <a:r>
              <a:rPr lang="ja-JP" altLang="en-US" sz="4400" dirty="0" smtClean="0">
                <a:latin typeface="+mn-ea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6:15-16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5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8" y="310985"/>
            <a:ext cx="8803697" cy="10801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つみびとを　すくうために　このよに　こられました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1:15</a:t>
            </a:r>
            <a:r>
              <a:rPr lang="en-US" altLang="ko-KR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dirty="0">
              <a:solidFill>
                <a:srgbClr val="FFC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1484784"/>
            <a:ext cx="7956376" cy="5373216"/>
          </a:xfrm>
          <a:prstGeom prst="rect">
            <a:avLst/>
          </a:prstGeom>
        </p:spPr>
      </p:pic>
      <p:sp>
        <p:nvSpPr>
          <p:cNvPr id="7" name="타원형 설명선 6"/>
          <p:cNvSpPr/>
          <p:nvPr/>
        </p:nvSpPr>
        <p:spPr>
          <a:xfrm>
            <a:off x="232798" y="2220156"/>
            <a:ext cx="2592288" cy="920812"/>
          </a:xfrm>
          <a:prstGeom prst="wedgeEllipseCallout">
            <a:avLst>
              <a:gd name="adj1" fmla="val 5012"/>
              <a:gd name="adj2" fmla="val 890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</a:t>
            </a:r>
            <a:endParaRPr lang="en-US" altLang="ja-JP" sz="2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</a:t>
            </a:r>
            <a:endParaRPr lang="ko-KR" altLang="en-US" sz="2800" b="1" dirty="0">
              <a:latin typeface="ＭＳ Ｐゴシック" panose="020B0600070205080204" pitchFamily="50" charset="-128"/>
              <a:ea typeface="HY엽서M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5364088" y="1503009"/>
            <a:ext cx="2592288" cy="920812"/>
          </a:xfrm>
          <a:prstGeom prst="wedgeEllipseCallout">
            <a:avLst>
              <a:gd name="adj1" fmla="val -37744"/>
              <a:gd name="adj2" fmla="val 10412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</a:t>
            </a:r>
            <a:endParaRPr lang="en-US" altLang="ja-JP" sz="2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</a:t>
            </a:r>
            <a:endParaRPr lang="ko-KR" altLang="en-US" sz="2800" b="1" dirty="0">
              <a:latin typeface="ＭＳ Ｐゴシック" panose="020B0600070205080204" pitchFamily="50" charset="-128"/>
              <a:ea typeface="HY엽서M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3338503" y="5390842"/>
            <a:ext cx="2592288" cy="920812"/>
          </a:xfrm>
          <a:prstGeom prst="wedgeEllipseCallout">
            <a:avLst>
              <a:gd name="adj1" fmla="val 60061"/>
              <a:gd name="adj2" fmla="val -102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</a:t>
            </a:r>
            <a:endParaRPr lang="en-US" altLang="ja-JP" sz="2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</a:t>
            </a:r>
            <a:endParaRPr lang="ko-KR" altLang="en-US" sz="2800" b="1" dirty="0">
              <a:latin typeface="ＭＳ Ｐゴシック" panose="020B0600070205080204" pitchFamily="50" charset="-128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9" y="476672"/>
            <a:ext cx="8803697" cy="11521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おうである　かみさまに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ほまれと　さかえ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よよかぎりなく　あります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4834" y="2636912"/>
            <a:ext cx="8234332" cy="244827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どうか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よよの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おう、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すなわち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、ほろびる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ことなく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めに　みえない　ゆいいつの　かみに、ほまれと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さかえ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よよかぎりなく　あります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ように。アーメン。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1:17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" y="1628799"/>
            <a:ext cx="8689166" cy="5636049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232799" y="476672"/>
            <a:ext cx="8456367" cy="11521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かみと　ひととの　あいだの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ちゅうかいしゃです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9201" y="1772816"/>
            <a:ext cx="8005598" cy="237626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かみは　ゆいいつです。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また、かみと　ひととの　あいだの　ちゅうかいしゃも　ゆいいつで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あって、それ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ひとと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キリスト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・イエスです。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1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9" y="476672"/>
            <a:ext cx="8659681" cy="11521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すべての　ひとの　あがないの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だいかと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ごじしんを　おあたえに　なりました 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44" y="1628800"/>
            <a:ext cx="59663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107504" y="4653136"/>
            <a:ext cx="8784975" cy="1872208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キリストは、すべて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ひとの　あがないの　だいかと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ごじしんを　おあたえ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になりました。これ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ときいたって　なされた　あかし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なのです。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2:6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25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6169" b="10277"/>
          <a:stretch/>
        </p:blipFill>
        <p:spPr>
          <a:xfrm>
            <a:off x="1008746" y="480686"/>
            <a:ext cx="7179796" cy="5620383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232799" y="476672"/>
            <a:ext cx="8456367" cy="11521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すべてのひと、とくに　しんじる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ものの　すくいぬしです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32800" y="4221088"/>
            <a:ext cx="8731688" cy="263691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その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ろうし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　くしんして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いるのです。それは、すべて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ひとびと、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しんじる　ひとびとの　すくいぬしで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、いける　かみに　のぞみを　おいて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いるからです。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4:10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37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9" y="476672"/>
            <a:ext cx="8456367" cy="172819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おう、しゅのしゅで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ごじぶんの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よしと　するときに　あらわれを　しめしてくださる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さいりんの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しゅです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07504" y="2681536"/>
            <a:ext cx="8856984" cy="3123728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あらわれ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、かみは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じぶんの　よしと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するときに　しめして　くださいます。かみは　しゅくふくに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みちた　ゆいいつの　しゅけんしゃ、おうのおう、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しゅのしゅ、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6:15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85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43816" y="260648"/>
            <a:ext cx="8456367" cy="8640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とこしえ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ひかりの　なかに　すまわれる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かたです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2" y="1700808"/>
            <a:ext cx="7596336" cy="5130405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278941" y="1268760"/>
            <a:ext cx="8731689" cy="324036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ひとり　しの　ないかたで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、ちかづく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できない　ひかりの　なかに　すまわれ、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にんげん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だれひとり　みた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ない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　みる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できない　かたです。ほまれ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と、とこしえ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しゅけんは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ものです。アーメン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6:16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2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74" y="1916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067944" y="629976"/>
            <a:ext cx="4893670" cy="36004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ただしく　しって　キリストを　つたえて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くにぐにを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いかす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レムナントに　なろう！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135"/>
            <a:ext cx="4572000" cy="53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しっている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どんな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かたか　フォーラム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0099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することを　きめよう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195736" y="2708031"/>
            <a:ext cx="3912931" cy="1421928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66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C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V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D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I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4142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253169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80549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60222" y="666496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1508029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63800" y="3931563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2709797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380672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48909" y="201852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287" y="3160429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06385" y="44308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01376" y="583130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60222" y="1730497"/>
            <a:ext cx="3428002" cy="979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じだい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の　もんだい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の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なかで　かみさまが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くださる　ビジョン</a:t>
            </a:r>
            <a:endParaRPr lang="ko-KR" altLang="en-US" sz="24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60222" y="313682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773" y="4393583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66900" y="5741815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57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8054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1445471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732566" y="1635848"/>
            <a:ext cx="6087906" cy="4737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のなかで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ビジョン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みて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ゆめ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にぎって　いのりつつ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イメージ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つづけて　そうぞうしよう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ひんを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つくろう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2021535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373471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60429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507255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1950" y="2584365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52658" y="3797407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93493" y="497224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15444" y="5957887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894" y="-4555"/>
            <a:ext cx="9089347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わたしの</a:t>
            </a:r>
            <a:r>
              <a:rPr lang="ko-KR" alt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P</a:t>
            </a:r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を　みつけよう</a:t>
            </a:r>
            <a:endParaRPr lang="en-US" altLang="ko-KR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3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4006650" y="1833327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763688" y="3018316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6516216" y="3018316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292428" y="4695610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6916394" y="4720646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いま　わたしが　する　ちいさな　ことも　けいやくの　なかに　いるので　のちには　おおきな　しょうこに　かわります</a:t>
            </a:r>
            <a:endParaRPr lang="en-US" altLang="ko-KR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2630"/>
            <a:ext cx="2675800" cy="34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62523" y="2047175"/>
            <a:ext cx="6095172" cy="161708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+mn-ea"/>
                <a:ea typeface="+mn-ea"/>
              </a:rPr>
              <a:t>テモテへの</a:t>
            </a:r>
            <a:r>
              <a:rPr lang="ja-JP" altLang="en-US" sz="3600" dirty="0" err="1" smtClean="0">
                <a:latin typeface="+mn-ea"/>
                <a:ea typeface="+mn-ea"/>
              </a:rPr>
              <a:t>てがみ</a:t>
            </a:r>
            <a:r>
              <a:rPr lang="ja-JP" altLang="en-US" sz="3600" dirty="0" smtClean="0">
                <a:latin typeface="+mn-ea"/>
                <a:ea typeface="+mn-ea"/>
              </a:rPr>
              <a:t>　だいいちに　あらわれた</a:t>
            </a:r>
            <a:r>
              <a:rPr lang="en-US" altLang="ko-KR" dirty="0" smtClean="0">
                <a:latin typeface="+mn-ea"/>
                <a:ea typeface="+mn-ea"/>
              </a:rPr>
              <a:t/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ja-JP" altLang="en-US" sz="60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キリスト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481" y="4198036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+mn-ea"/>
              </a:rPr>
              <a:t>I</a:t>
            </a:r>
            <a:r>
              <a:rPr lang="ja-JP" altLang="en-US" sz="4400" dirty="0" smtClean="0">
                <a:latin typeface="+mn-ea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6:15-16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5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321037"/>
            <a:ext cx="2376264" cy="2514934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32799" y="661488"/>
            <a:ext cx="8803697" cy="139935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FF00"/>
                </a:solidFill>
                <a:latin typeface="+mn-ea"/>
              </a:rPr>
              <a:t>テモテへの</a:t>
            </a:r>
            <a:r>
              <a:rPr lang="ja-JP" altLang="en-US" sz="3200" dirty="0" err="1" smtClean="0">
                <a:solidFill>
                  <a:srgbClr val="FFFF00"/>
                </a:solidFill>
                <a:latin typeface="+mn-ea"/>
              </a:rPr>
              <a:t>てがみ</a:t>
            </a:r>
            <a:r>
              <a:rPr lang="ja-JP" altLang="en-US" sz="3200" dirty="0" smtClean="0">
                <a:solidFill>
                  <a:srgbClr val="FFFF00"/>
                </a:solidFill>
                <a:latin typeface="+mn-ea"/>
              </a:rPr>
              <a:t>　だいいちを　とおして　</a:t>
            </a:r>
            <a:endParaRPr lang="en-US" altLang="ja-JP" sz="3200" dirty="0" smtClean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  <a:latin typeface="+mn-ea"/>
              </a:rPr>
              <a:t>キリストの　おくぎを　もっと　ふかく　しって　</a:t>
            </a:r>
            <a:endParaRPr lang="en-US" altLang="ja-JP" sz="3200" dirty="0" smtClean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  <a:latin typeface="+mn-ea"/>
              </a:rPr>
              <a:t>あじわう　レムナントに　なりましょう</a:t>
            </a:r>
            <a:endParaRPr lang="ko-KR" altLang="en-US" sz="3200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4770190" cy="33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9" y="661489"/>
            <a:ext cx="8803697" cy="7824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わたしたちを　つよく　してくださいます</a:t>
            </a:r>
            <a:endParaRPr lang="ko-KR" altLang="en-US" sz="3000" dirty="0">
              <a:solidFill>
                <a:srgbClr val="FFFF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-38824"/>
          <a:stretch/>
        </p:blipFill>
        <p:spPr>
          <a:xfrm>
            <a:off x="584451" y="1836000"/>
            <a:ext cx="8100392" cy="7272000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467544" y="1700808"/>
            <a:ext cx="8455389" cy="172819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わたしは、わた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つよく　してくださる　わたしたちの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しゅキリスト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・イエス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かんしゃを　ささげて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います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구름 15"/>
          <p:cNvSpPr/>
          <p:nvPr/>
        </p:nvSpPr>
        <p:spPr>
          <a:xfrm>
            <a:off x="346360" y="4437112"/>
            <a:ext cx="8576574" cy="1780480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つらく　くるしい　ことが　あっても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いのれば　こたえて　くださいます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0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799" y="476672"/>
            <a:ext cx="8803697" cy="7824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わたしたちに　しょくぶんを　まかされました</a:t>
            </a:r>
            <a:endParaRPr lang="ko-KR" altLang="en-US" sz="1600" dirty="0">
              <a:solidFill>
                <a:srgbClr val="FFFF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" y="1844824"/>
            <a:ext cx="8676456" cy="5414015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578305" y="1442072"/>
            <a:ext cx="8234332" cy="1584176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わたしを　ちゅうじつな　ものだと　みとめて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しょくぶんを　まかせて　くださいます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구름 15"/>
          <p:cNvSpPr/>
          <p:nvPr/>
        </p:nvSpPr>
        <p:spPr>
          <a:xfrm>
            <a:off x="-252536" y="4149080"/>
            <a:ext cx="9289032" cy="1780480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わたしを　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しゅじんこうとして　よんでくださいました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9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3532</TotalTime>
  <Words>202</Words>
  <Application>Microsoft Office PowerPoint</Application>
  <PresentationFormat>画面に合わせる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굴림</vt:lpstr>
      <vt:lpstr>HY견고딕</vt:lpstr>
      <vt:lpstr>HY엽서M</vt:lpstr>
      <vt:lpstr>HY강B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テモテへのてがみ　だいいちに　あらわれた キリスト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テモテへのてがみ　だいいちに　あらわれた キリスト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416</cp:revision>
  <dcterms:created xsi:type="dcterms:W3CDTF">2017-08-25T05:53:34Z</dcterms:created>
  <dcterms:modified xsi:type="dcterms:W3CDTF">2018-09-28T11:21:56Z</dcterms:modified>
</cp:coreProperties>
</file>