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32" r:id="rId3"/>
    <p:sldId id="318" r:id="rId4"/>
    <p:sldId id="327" r:id="rId5"/>
    <p:sldId id="277" r:id="rId6"/>
    <p:sldId id="328" r:id="rId7"/>
    <p:sldId id="314" r:id="rId8"/>
    <p:sldId id="315" r:id="rId9"/>
    <p:sldId id="321" r:id="rId10"/>
    <p:sldId id="311" r:id="rId11"/>
    <p:sldId id="330" r:id="rId12"/>
    <p:sldId id="331" r:id="rId13"/>
    <p:sldId id="333" r:id="rId14"/>
    <p:sldId id="33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DAFF"/>
    <a:srgbClr val="66FF66"/>
    <a:srgbClr val="FFFFCC"/>
    <a:srgbClr val="9FE6FF"/>
    <a:srgbClr val="FFFF66"/>
    <a:srgbClr val="FFCCFF"/>
    <a:srgbClr val="0000FF"/>
    <a:srgbClr val="C9FFC9"/>
    <a:srgbClr val="FFF3FF"/>
    <a:srgbClr val="FFB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47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3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778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4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9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1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847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15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92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dirty="0">
              <a:latin typeface="Helvetica" charset="0"/>
              <a:ea typeface="굴림" charset="-127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4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2018-03-16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" y="980728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3588" y="476672"/>
            <a:ext cx="7416824" cy="1008112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まいたものを　また　かりとります</a:t>
            </a:r>
            <a:endParaRPr lang="ko-KR" altLang="en-US" sz="40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79812" y="1556792"/>
            <a:ext cx="3384376" cy="648072"/>
          </a:xfrm>
          <a:solidFill>
            <a:schemeClr val="bg1">
              <a:alpha val="1800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ガラテヤ</a:t>
            </a:r>
            <a:r>
              <a:rPr lang="en-US" altLang="ko-KR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6:6-9</a:t>
            </a:r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55576" y="476672"/>
            <a:ext cx="7848872" cy="997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36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レムナントは　まく　じきです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19" y="2659629"/>
            <a:ext cx="3564942" cy="388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3"/>
          <p:cNvSpPr>
            <a:spLocks/>
          </p:cNvSpPr>
          <p:nvPr/>
        </p:nvSpPr>
        <p:spPr bwMode="auto">
          <a:xfrm>
            <a:off x="3707905" y="1628800"/>
            <a:ext cx="5040560" cy="2088232"/>
          </a:xfrm>
          <a:prstGeom prst="wedgeEllipseCallout">
            <a:avLst>
              <a:gd name="adj1" fmla="val -45816"/>
              <a:gd name="adj2" fmla="val 68274"/>
            </a:avLst>
          </a:prstGeom>
          <a:solidFill>
            <a:srgbClr val="FFFF66"/>
          </a:solidFill>
          <a:ln w="635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れいはいを　ささげれば</a:t>
            </a:r>
            <a:endParaRPr lang="en-US" altLang="ja-JP" sz="28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みことばが　まかれます</a:t>
            </a:r>
            <a:endParaRPr lang="en-US" altLang="ko-KR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AutoShape 3"/>
          <p:cNvSpPr>
            <a:spLocks/>
          </p:cNvSpPr>
          <p:nvPr/>
        </p:nvSpPr>
        <p:spPr bwMode="auto">
          <a:xfrm>
            <a:off x="4860032" y="1628800"/>
            <a:ext cx="3960439" cy="2016224"/>
          </a:xfrm>
          <a:prstGeom prst="wedgeEllipseCallout">
            <a:avLst>
              <a:gd name="adj1" fmla="val -44313"/>
              <a:gd name="adj2" fmla="val 64656"/>
            </a:avLst>
          </a:prstGeom>
          <a:solidFill>
            <a:srgbClr val="FFFF66"/>
          </a:solidFill>
          <a:ln w="635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lnSpc>
                <a:spcPct val="120000"/>
              </a:lnSpc>
            </a:pPr>
            <a:r>
              <a:rPr lang="ja-JP" altLang="en-US" sz="32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がっ</a:t>
            </a: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こうで</a:t>
            </a:r>
            <a:endParaRPr lang="en-US" altLang="ja-JP" sz="32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でんどう</a:t>
            </a:r>
            <a:r>
              <a:rPr lang="ja-JP" altLang="en-US" sz="32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を</a:t>
            </a:r>
            <a:endParaRPr lang="en-US" altLang="ja-JP" sz="32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まきましょう</a:t>
            </a:r>
            <a:endParaRPr lang="en-US" altLang="ko-KR" sz="3200" b="1" dirty="0">
              <a:latin typeface="ＭＳ Ｐゴシック" panose="020B0600070205080204" pitchFamily="50" charset="-128"/>
              <a:ea typeface="ＭＳ Ｐゴシック" panose="020B0600070205080204" pitchFamily="50" charset="-128"/>
              <a:sym typeface="KT&amp;G 상상제목OTF B" charset="0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755576" y="476672"/>
            <a:ext cx="7848872" cy="997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36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レムナントは　まく　じきです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3" y="4077072"/>
            <a:ext cx="1584176" cy="251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494" y="2276872"/>
            <a:ext cx="1638364" cy="266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1584176" cy="251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355" y="3645024"/>
            <a:ext cx="1638364" cy="281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05" y="1265242"/>
            <a:ext cx="9324529" cy="558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39552" y="476672"/>
            <a:ext cx="8064896" cy="997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ときが　きたら　</a:t>
            </a:r>
            <a:r>
              <a:rPr lang="ja-JP" altLang="en-US" sz="36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ぜんせ</a:t>
            </a:r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かいに　</a:t>
            </a:r>
            <a:endParaRPr lang="en-US" altLang="ja-JP" sz="36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つたえましょう</a:t>
            </a:r>
            <a:r>
              <a:rPr lang="en-US" altLang="ko-KR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041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0" y="-4465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460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980729"/>
            <a:ext cx="7848872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28774" y="1484784"/>
            <a:ext cx="705559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ガラテヤ</a:t>
            </a:r>
            <a:r>
              <a:rPr lang="ko-KR" altLang="en-US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6:9</a:t>
            </a:r>
            <a:endParaRPr lang="en-US" altLang="ko-KR" sz="4000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ぜんを　おこなうのに　あいては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いけません。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しつぼ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うせずに　いれば、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じきが　きて、かりとることに　なります。</a:t>
            </a:r>
            <a:endParaRPr lang="ja-JP" altLang="en-US" sz="3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656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6275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253766" y="1893603"/>
            <a:ext cx="8497529" cy="108057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みことばの　なかで　いちばん　きおくに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のこった　ことを　フォーラムしよう</a:t>
            </a:r>
            <a:endParaRPr lang="en-US" altLang="ko-KR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14305" y="3079157"/>
            <a:ext cx="8043382" cy="1154993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けいけんと　つなげて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14305" y="4395436"/>
            <a:ext cx="7946127" cy="1769868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みたま</a:t>
            </a:r>
            <a:r>
              <a:rPr lang="ja-JP" altLang="en-US" sz="24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（せいれい）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</a:t>
            </a:r>
            <a:r>
              <a:rPr lang="ja-JP" altLang="en-US" sz="3200" dirty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ために　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どのように　まきますか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ちいさな　じっせんを　きめよう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/>
          </p:cNvSpPr>
          <p:nvPr/>
        </p:nvSpPr>
        <p:spPr bwMode="auto">
          <a:xfrm>
            <a:off x="0" y="-4465"/>
            <a:ext cx="9144000" cy="68580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4608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94125"/>
            <a:ext cx="6768752" cy="363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692696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かみさまは　だまされることも　だますことも　ありません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900783" y="2277070"/>
            <a:ext cx="719960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ガラテヤ</a:t>
            </a:r>
            <a:r>
              <a:rPr lang="ko-KR" altLang="en-US" sz="40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en-US" altLang="ko-KR" sz="40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6:7</a:t>
            </a: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ひとは　たねを　まけば、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　かりとりも　する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なります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79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562168"/>
            <a:ext cx="493558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795" y="3233901"/>
            <a:ext cx="3842201" cy="30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구름 2"/>
          <p:cNvSpPr/>
          <p:nvPr/>
        </p:nvSpPr>
        <p:spPr>
          <a:xfrm>
            <a:off x="2153243" y="1556792"/>
            <a:ext cx="4956691" cy="1293408"/>
          </a:xfrm>
          <a:prstGeom prst="cloud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あさは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476672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ひとは　なにを　まいても　そのまま　かりとります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88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2" y="1798573"/>
            <a:ext cx="7607533" cy="5348017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구름 2"/>
          <p:cNvSpPr/>
          <p:nvPr/>
        </p:nvSpPr>
        <p:spPr>
          <a:xfrm>
            <a:off x="2134079" y="1556792"/>
            <a:ext cx="4956691" cy="1408439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よるは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476672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ひとは　なにを　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</a:rPr>
              <a:t>まいても</a:t>
            </a: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そのまま　かりとります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01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31404"/>
            <a:ext cx="5472608" cy="3867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구름 7"/>
          <p:cNvSpPr/>
          <p:nvPr/>
        </p:nvSpPr>
        <p:spPr>
          <a:xfrm>
            <a:off x="1763688" y="1503114"/>
            <a:ext cx="5616624" cy="1476820"/>
          </a:xfrm>
          <a:prstGeom prst="cloud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れいはいは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28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36424" y="332656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ひとは　なにを　まいても　そのまま　かりとります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210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4" y="1412776"/>
            <a:ext cx="8047259" cy="5293444"/>
          </a:xfrm>
          <a:prstGeom prst="rect">
            <a:avLst/>
          </a:prstGeom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95536" y="476672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ja-JP" altLang="en-US" sz="28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ひとは　なにを　まいても　そのまま　かりとります</a:t>
            </a:r>
            <a:endParaRPr lang="ko-KR" altLang="en-US" sz="28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63888" y="3645024"/>
            <a:ext cx="216512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こころの　はたけ　４つ</a:t>
            </a:r>
            <a:endParaRPr kumimoji="1" lang="ja-JP" altLang="en-US" sz="1600" dirty="0"/>
          </a:p>
        </p:txBody>
      </p:sp>
      <p:sp>
        <p:nvSpPr>
          <p:cNvPr id="5" name="구름 4"/>
          <p:cNvSpPr/>
          <p:nvPr/>
        </p:nvSpPr>
        <p:spPr>
          <a:xfrm>
            <a:off x="2009025" y="2996296"/>
            <a:ext cx="5538687" cy="1476820"/>
          </a:xfrm>
          <a:prstGeom prst="cloud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こころの　はたけは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2268" y="1556792"/>
            <a:ext cx="369332" cy="8640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 smtClean="0"/>
              <a:t>みちばた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5773" y="3861048"/>
            <a:ext cx="369332" cy="122413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 smtClean="0"/>
              <a:t>いばらのなか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33818" y="1523068"/>
            <a:ext cx="369332" cy="8640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 smtClean="0"/>
              <a:t>いわち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33818" y="3699652"/>
            <a:ext cx="369332" cy="8640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ja-JP" altLang="en-US" sz="1200" dirty="0" smtClean="0"/>
              <a:t>よいち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719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/>
        </p:nvSpPr>
        <p:spPr>
          <a:xfrm>
            <a:off x="251520" y="260648"/>
            <a:ext cx="8640960" cy="63367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068" y="2132856"/>
            <a:ext cx="6823861" cy="452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260648"/>
            <a:ext cx="8640960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4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　ために　まく　ものが　います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526" y="1840467"/>
            <a:ext cx="5617829" cy="584775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にくの　ことを　もとめます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3284984"/>
            <a:ext cx="5544616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ほろびることに　</a:t>
            </a:r>
            <a:r>
              <a:rPr lang="ja-JP" altLang="en-US" sz="32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けん</a:t>
            </a:r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しんします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4441" y="4725144"/>
            <a:ext cx="5474143" cy="584775"/>
          </a:xfrm>
          <a:prstGeom prst="rect">
            <a:avLst/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ほろびを　かりとります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40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50093"/>
            <a:ext cx="5472608" cy="466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51520" y="260648"/>
            <a:ext cx="8640960" cy="997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4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みたま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のために　まく　ものが　います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26" y="1840467"/>
            <a:ext cx="5617829" cy="1077218"/>
          </a:xfrm>
          <a:prstGeom prst="rect">
            <a:avLst/>
          </a:prstGeom>
          <a:solidFill>
            <a:srgbClr val="C9FF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　いのちを　</a:t>
            </a:r>
            <a:endParaRPr lang="en-US" altLang="ja-JP" sz="32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おくりものとして　うけます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9672" y="3284984"/>
            <a:ext cx="5688632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ときが　くると　みを　むすびます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5" y="4725144"/>
            <a:ext cx="8191040" cy="584775"/>
          </a:xfrm>
          <a:prstGeom prst="rect">
            <a:avLst/>
          </a:prstGeom>
          <a:solidFill>
            <a:srgbClr val="9FE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しんこうの　かていの　ために　いのるべきです</a:t>
            </a:r>
            <a:endParaRPr lang="ko-KR" altLang="en-US" sz="3200" dirty="0"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151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06" y="1257940"/>
            <a:ext cx="7071477" cy="523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55576" y="620688"/>
            <a:ext cx="7848872" cy="99729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レムナントは　まく　じきです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4" name="하트 13"/>
          <p:cNvSpPr/>
          <p:nvPr/>
        </p:nvSpPr>
        <p:spPr>
          <a:xfrm>
            <a:off x="395536" y="4841963"/>
            <a:ext cx="2232248" cy="1680648"/>
          </a:xfrm>
          <a:prstGeom prst="hear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endParaRPr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하트 17"/>
          <p:cNvSpPr/>
          <p:nvPr/>
        </p:nvSpPr>
        <p:spPr>
          <a:xfrm>
            <a:off x="3275856" y="4841963"/>
            <a:ext cx="2072263" cy="1680648"/>
          </a:xfrm>
          <a:prstGeom prst="hear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</a:t>
            </a:r>
            <a:endParaRPr lang="ko-KR" altLang="en-US" sz="24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9" name="하트 18"/>
          <p:cNvSpPr/>
          <p:nvPr/>
        </p:nvSpPr>
        <p:spPr>
          <a:xfrm>
            <a:off x="5865762" y="4841962"/>
            <a:ext cx="2162621" cy="1680649"/>
          </a:xfrm>
          <a:prstGeom prst="hear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32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하트 9"/>
          <p:cNvSpPr/>
          <p:nvPr/>
        </p:nvSpPr>
        <p:spPr>
          <a:xfrm>
            <a:off x="1907704" y="3342166"/>
            <a:ext cx="2232248" cy="1680648"/>
          </a:xfrm>
          <a:prstGeom prst="heart">
            <a:avLst/>
          </a:prstGeom>
          <a:solidFill>
            <a:srgbClr val="71DA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endParaRPr lang="ko-KR" altLang="en-US" sz="28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629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10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1494</TotalTime>
  <Words>110</Words>
  <Application>Microsoft Office PowerPoint</Application>
  <PresentationFormat>画面に合わせる (4:3)</PresentationFormat>
  <Paragraphs>62</Paragraphs>
  <Slides>14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4" baseType="lpstr">
      <vt:lpstr>굴림</vt:lpstr>
      <vt:lpstr>HY견고딕</vt:lpstr>
      <vt:lpstr>KT&amp;G 상상제목 B</vt:lpstr>
      <vt:lpstr>KT&amp;G 상상제목OTF B</vt:lpstr>
      <vt:lpstr>Lucida Grande</vt:lpstr>
      <vt:lpstr>맑은 고딕</vt:lpstr>
      <vt:lpstr>ＭＳ Ｐゴシック</vt:lpstr>
      <vt:lpstr>Arial</vt:lpstr>
      <vt:lpstr>Helvetica</vt:lpstr>
      <vt:lpstr>Office 테마</vt:lpstr>
      <vt:lpstr>まいたものを　また　かりとります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169</cp:revision>
  <dcterms:created xsi:type="dcterms:W3CDTF">2017-08-25T05:53:34Z</dcterms:created>
  <dcterms:modified xsi:type="dcterms:W3CDTF">2018-03-16T01:55:39Z</dcterms:modified>
</cp:coreProperties>
</file>