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6739" r:id="rId2"/>
  </p:sldMasterIdLst>
  <p:notesMasterIdLst>
    <p:notesMasterId r:id="rId17"/>
  </p:notesMasterIdLst>
  <p:handoutMasterIdLst>
    <p:handoutMasterId r:id="rId18"/>
  </p:handoutMasterIdLst>
  <p:sldIdLst>
    <p:sldId id="259" r:id="rId3"/>
    <p:sldId id="613" r:id="rId4"/>
    <p:sldId id="630" r:id="rId5"/>
    <p:sldId id="616" r:id="rId6"/>
    <p:sldId id="617" r:id="rId7"/>
    <p:sldId id="618" r:id="rId8"/>
    <p:sldId id="620" r:id="rId9"/>
    <p:sldId id="621" r:id="rId10"/>
    <p:sldId id="622" r:id="rId11"/>
    <p:sldId id="623" r:id="rId12"/>
    <p:sldId id="624" r:id="rId13"/>
    <p:sldId id="625" r:id="rId14"/>
    <p:sldId id="631" r:id="rId15"/>
    <p:sldId id="632" r:id="rId16"/>
  </p:sldIdLst>
  <p:sldSz cx="9144000" cy="6858000" type="screen4x3"/>
  <p:notesSz cx="7004050" cy="9290050"/>
  <p:embeddedFontLst>
    <p:embeddedFont>
      <p:font typeface="굴림" panose="020B0600000101010101" pitchFamily="34" charset="-127"/>
      <p:regular r:id="rId19"/>
    </p:embeddedFont>
    <p:embeddedFont>
      <p:font typeface="HY견고딕" panose="020B0600070205080204" charset="-127"/>
      <p:regular r:id="rId20"/>
    </p:embeddedFont>
    <p:embeddedFont>
      <p:font typeface="맑은 고딕" panose="020B0503020000020004" pitchFamily="34" charset="-127"/>
      <p:regular r:id="rId21"/>
      <p:bold r:id="rId22"/>
    </p:embeddedFont>
  </p:embeddedFontLst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6pPr>
    <a:lvl7pPr marL="27432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7pPr>
    <a:lvl8pPr marL="32004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8pPr>
    <a:lvl9pPr marL="3657600" algn="l" defTabSz="914400" rtl="0" eaLnBrk="1" latinLnBrk="1" hangingPunct="1">
      <a:defRPr kumimoji="1" kern="1200">
        <a:solidFill>
          <a:schemeClr val="tx1"/>
        </a:solidFill>
        <a:latin typeface="굴림" charset="-127"/>
        <a:ea typeface="굴림" charset="-127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C96FC5E6-870C-4CA0-AFB2-2CF6382295CE}">
          <p14:sldIdLst>
            <p14:sldId id="259"/>
            <p14:sldId id="613"/>
            <p14:sldId id="630"/>
            <p14:sldId id="616"/>
            <p14:sldId id="617"/>
            <p14:sldId id="618"/>
            <p14:sldId id="620"/>
            <p14:sldId id="621"/>
            <p14:sldId id="622"/>
            <p14:sldId id="623"/>
            <p14:sldId id="624"/>
            <p14:sldId id="625"/>
            <p14:sldId id="631"/>
            <p14:sldId id="632"/>
          </p14:sldIdLst>
        </p14:section>
        <p14:section name="제목 없는 구역" id="{0D67D9B7-D75C-46E6-B1D2-C36E4ADAE297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826" initials="1" lastIdx="1" clrIdx="0">
    <p:extLst>
      <p:ext uri="{19B8F6BF-5375-455C-9EA6-DF929625EA0E}">
        <p15:presenceInfo xmlns:p15="http://schemas.microsoft.com/office/powerpoint/2012/main" userId="S::1826@keyexprress.club::7c16b410-f27d-4f28-a48e-19871afca9d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312F"/>
    <a:srgbClr val="FBDF75"/>
    <a:srgbClr val="66569D"/>
    <a:srgbClr val="FDF181"/>
    <a:srgbClr val="5E2E12"/>
    <a:srgbClr val="F79646"/>
    <a:srgbClr val="FFFF99"/>
    <a:srgbClr val="C2DCFF"/>
    <a:srgbClr val="D4D4D4"/>
    <a:srgbClr val="FFC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32" autoAdjust="0"/>
    <p:restoredTop sz="93955" autoAdjust="0"/>
  </p:normalViewPr>
  <p:slideViewPr>
    <p:cSldViewPr>
      <p:cViewPr varScale="1">
        <p:scale>
          <a:sx n="94" d="100"/>
          <a:sy n="94" d="100"/>
        </p:scale>
        <p:origin x="-24" y="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A32B07B0-F652-4E62-955C-7E3C4761B03E}" type="datetimeFigureOut">
              <a:rPr lang="ko-KR" altLang="en-US"/>
              <a:pPr>
                <a:defRPr/>
              </a:pPr>
              <a:t>2022-04-15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762EB21B-85CD-464E-A575-A2FD459B4D6A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67163" y="0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0EE5CA66-2304-4544-86FB-D11B9FEE2FED}" type="datetimeFigureOut">
              <a:rPr lang="ko-KR" altLang="en-US"/>
              <a:pPr>
                <a:defRPr/>
              </a:pPr>
              <a:t>2022-04-15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79513" y="696913"/>
            <a:ext cx="4645025" cy="3484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00088" y="4411663"/>
            <a:ext cx="5603875" cy="4181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67163" y="8824913"/>
            <a:ext cx="3035300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굴림" pitchFamily="50" charset="-127"/>
                <a:ea typeface="굴림" pitchFamily="50" charset="-127"/>
              </a:defRPr>
            </a:lvl1pPr>
          </a:lstStyle>
          <a:p>
            <a:pPr>
              <a:defRPr/>
            </a:pPr>
            <a:fld id="{5ADA6992-C13F-44F5-98E4-943CB8B28AD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DA6992-C13F-44F5-98E4-943CB8B28ADE}" type="slidenum">
              <a:rPr lang="ko-KR" altLang="en-US" smtClean="0"/>
              <a:pPr>
                <a:defRPr/>
              </a:pPr>
              <a:t>1</a:t>
            </a:fld>
            <a:endParaRPr lang="ko-K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875929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332759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4811706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632338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CDE2F2-D0B9-4F36-9CAA-0EFF56D09ED3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571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90214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4101297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4623620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695426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1779777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774793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2964958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43973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21605D-E1C2-41C5-AEE8-98D743A72735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굴림" pitchFamily="50" charset="-127"/>
                <a:ea typeface="굴림" pitchFamily="50" charset="-127"/>
                <a:cs typeface="+mn-cs"/>
              </a:rPr>
              <a:pPr marL="0" marR="0" lvl="0" indent="0" algn="r" defTabSz="943973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굴림" pitchFamily="50" charset="-127"/>
              <a:ea typeface="굴림" pitchFamily="50" charset="-127"/>
              <a:cs typeface="+mn-cs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ko-KR" dirty="0"/>
          </a:p>
        </p:txBody>
      </p:sp>
    </p:spTree>
    <p:extLst>
      <p:ext uri="{BB962C8B-B14F-4D97-AF65-F5344CB8AC3E}">
        <p14:creationId xmlns:p14="http://schemas.microsoft.com/office/powerpoint/2010/main" val="3861883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2022-04-15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2022-04-15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2022-04-15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1B3D3-8AAF-4345-83B8-48DFCE0DD3E6}" type="datetimeFigureOut">
              <a:rPr lang="ko-KR" altLang="en-US"/>
              <a:pPr>
                <a:defRPr/>
              </a:pPr>
              <a:t>2022-04-15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9CA0E2-4BDC-476E-8F52-2555C342759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853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2022-04-15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299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2022-04-15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0312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2022-04-15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1053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2022-04-15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344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2022-04-15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899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2022-04-15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456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2022-04-15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55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EEC14-D136-4969-A41C-AD93C7D98344}" type="datetimeFigureOut">
              <a:rPr lang="ko-KR" altLang="en-US"/>
              <a:pPr>
                <a:defRPr/>
              </a:pPr>
              <a:t>2022-04-15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A85BB-0A50-4E18-B30F-C8DC382C421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2022-04-15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972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44B29-FC16-42D7-A54A-AE265A8B2D06}" type="datetimeFigureOut">
              <a:rPr lang="ko-KR" altLang="en-US"/>
              <a:pPr>
                <a:defRPr/>
              </a:pPr>
              <a:t>2022-04-15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B4D64-9061-48F5-A925-4F5213100E86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624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BA7552-4013-40B1-97DD-08A6325789BC}" type="datetimeFigureOut">
              <a:rPr lang="ko-KR" altLang="en-US"/>
              <a:pPr>
                <a:defRPr/>
              </a:pPr>
              <a:t>2022-04-15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104F3C-89F1-4B85-9A65-75F8BF37A882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66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E6F0C-2F8C-4948-8764-F61792285A0E}" type="datetimeFigureOut">
              <a:rPr lang="ko-KR" altLang="en-US"/>
              <a:pPr>
                <a:defRPr/>
              </a:pPr>
              <a:t>2022-04-15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28FEF-4989-41D6-855F-806A24A79933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D0E8E-A300-4AF7-BFED-4E20C4B2B9BE}" type="datetimeFigureOut">
              <a:rPr lang="ko-KR" altLang="en-US"/>
              <a:pPr>
                <a:defRPr/>
              </a:pPr>
              <a:t>2022-04-15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C28EC0-1958-4C74-8687-A6982BA71A7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4155BB-F4C8-4D6F-94F3-CC6D95652717}" type="datetimeFigureOut">
              <a:rPr lang="ko-KR" altLang="en-US"/>
              <a:pPr>
                <a:defRPr/>
              </a:pPr>
              <a:t>2022-04-15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C2885-EB7A-41F3-8D73-533BF46A8C79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75C561-4942-4F77-9814-5E4339E085B1}" type="datetimeFigureOut">
              <a:rPr lang="ko-KR" altLang="en-US"/>
              <a:pPr>
                <a:defRPr/>
              </a:pPr>
              <a:t>2022-04-15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BCF96-DFE9-4DBF-A03C-124B0B0D6BAE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1318C-2A09-4135-BC61-8C77AE391CAA}" type="datetimeFigureOut">
              <a:rPr lang="ko-KR" altLang="en-US"/>
              <a:pPr>
                <a:defRPr/>
              </a:pPr>
              <a:t>2022-04-15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6F653E-2ECF-4100-958E-6D8EBE12DA64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B59E0-0E0E-44CC-9A04-9918756DFD25}" type="datetimeFigureOut">
              <a:rPr lang="ko-KR" altLang="en-US"/>
              <a:pPr>
                <a:defRPr/>
              </a:pPr>
              <a:t>2022-04-15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DD93A-1DA2-4C0F-ABBF-D053DC4423BF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0CFD9-1FB1-44E6-8216-C77415369C13}" type="datetimeFigureOut">
              <a:rPr lang="ko-KR" altLang="en-US"/>
              <a:pPr>
                <a:defRPr/>
              </a:pPr>
              <a:t>2022-04-15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A77CF-5C0B-4624-B4F4-644F573A4A85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2022-04-15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16" r:id="rId1"/>
    <p:sldLayoutId id="2147486717" r:id="rId2"/>
    <p:sldLayoutId id="2147486718" r:id="rId3"/>
    <p:sldLayoutId id="2147486719" r:id="rId4"/>
    <p:sldLayoutId id="2147486720" r:id="rId5"/>
    <p:sldLayoutId id="2147486721" r:id="rId6"/>
    <p:sldLayoutId id="2147486722" r:id="rId7"/>
    <p:sldLayoutId id="2147486723" r:id="rId8"/>
    <p:sldLayoutId id="2147486724" r:id="rId9"/>
    <p:sldLayoutId id="2147486725" r:id="rId10"/>
    <p:sldLayoutId id="2147486726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FFF0AAE7-0892-4F73-8CA1-6E89D1B6B97E}" type="datetimeFigureOut">
              <a:rPr lang="ko-KR" altLang="en-US"/>
              <a:pPr>
                <a:defRPr/>
              </a:pPr>
              <a:t>2022-04-15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9977FF02-9BE1-469E-8693-E852BF04072D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6421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740" r:id="rId1"/>
    <p:sldLayoutId id="2147486741" r:id="rId2"/>
    <p:sldLayoutId id="2147486742" r:id="rId3"/>
    <p:sldLayoutId id="2147486743" r:id="rId4"/>
    <p:sldLayoutId id="2147486744" r:id="rId5"/>
    <p:sldLayoutId id="2147486745" r:id="rId6"/>
    <p:sldLayoutId id="2147486746" r:id="rId7"/>
    <p:sldLayoutId id="2147486747" r:id="rId8"/>
    <p:sldLayoutId id="2147486748" r:id="rId9"/>
    <p:sldLayoutId id="2147486749" r:id="rId10"/>
    <p:sldLayoutId id="2147486750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4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5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사각형: 잘린 한쪽 모서리 12">
            <a:extLst>
              <a:ext uri="{FF2B5EF4-FFF2-40B4-BE49-F238E27FC236}">
                <a16:creationId xmlns:a16="http://schemas.microsoft.com/office/drawing/2014/main" id="{041262E0-EB16-4649-B269-9C9D880A4F8F}"/>
              </a:ext>
            </a:extLst>
          </p:cNvPr>
          <p:cNvSpPr/>
          <p:nvPr/>
        </p:nvSpPr>
        <p:spPr bwMode="auto">
          <a:xfrm>
            <a:off x="-309695" y="4855118"/>
            <a:ext cx="9391324" cy="1970542"/>
          </a:xfrm>
          <a:prstGeom prst="snip1Rect">
            <a:avLst>
              <a:gd name="adj" fmla="val 50000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8" name="원형: 비어 있음 7">
            <a:extLst>
              <a:ext uri="{FF2B5EF4-FFF2-40B4-BE49-F238E27FC236}">
                <a16:creationId xmlns:a16="http://schemas.microsoft.com/office/drawing/2014/main" id="{90C0FEA2-8DDA-4E1D-99A5-0D735DB2BA3D}"/>
              </a:ext>
            </a:extLst>
          </p:cNvPr>
          <p:cNvSpPr/>
          <p:nvPr/>
        </p:nvSpPr>
        <p:spPr bwMode="auto">
          <a:xfrm>
            <a:off x="-4577991" y="-349522"/>
            <a:ext cx="7632848" cy="7603821"/>
          </a:xfrm>
          <a:prstGeom prst="donut">
            <a:avLst>
              <a:gd name="adj" fmla="val 26695"/>
            </a:avLst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solidFill>
                <a:schemeClr val="tx1"/>
              </a:solidFill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2" name="막힌 원호 11">
            <a:extLst>
              <a:ext uri="{FF2B5EF4-FFF2-40B4-BE49-F238E27FC236}">
                <a16:creationId xmlns:a16="http://schemas.microsoft.com/office/drawing/2014/main" id="{9C615C92-C387-407D-9A4B-8240B78175EA}"/>
              </a:ext>
            </a:extLst>
          </p:cNvPr>
          <p:cNvSpPr/>
          <p:nvPr/>
        </p:nvSpPr>
        <p:spPr bwMode="auto">
          <a:xfrm flipV="1">
            <a:off x="-288540" y="-4086157"/>
            <a:ext cx="8964488" cy="6048672"/>
          </a:xfrm>
          <a:prstGeom prst="blockArc">
            <a:avLst>
              <a:gd name="adj1" fmla="val 10800000"/>
              <a:gd name="adj2" fmla="val 0"/>
              <a:gd name="adj3" fmla="val 32463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solidFill>
                <a:schemeClr val="tx1"/>
              </a:solidFill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5" name="막힌 원호 14">
            <a:extLst>
              <a:ext uri="{FF2B5EF4-FFF2-40B4-BE49-F238E27FC236}">
                <a16:creationId xmlns:a16="http://schemas.microsoft.com/office/drawing/2014/main" id="{55EDCBC8-9076-479B-BF4A-BF95DA1A119B}"/>
              </a:ext>
            </a:extLst>
          </p:cNvPr>
          <p:cNvSpPr/>
          <p:nvPr/>
        </p:nvSpPr>
        <p:spPr bwMode="auto">
          <a:xfrm flipV="1">
            <a:off x="-3060848" y="-4845821"/>
            <a:ext cx="8964488" cy="6048672"/>
          </a:xfrm>
          <a:prstGeom prst="blockArc">
            <a:avLst>
              <a:gd name="adj1" fmla="val 10800000"/>
              <a:gd name="adj2" fmla="val 0"/>
              <a:gd name="adj3" fmla="val 32463"/>
            </a:avLst>
          </a:prstGeom>
          <a:solidFill>
            <a:schemeClr val="bg1">
              <a:alpha val="36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solidFill>
                <a:schemeClr val="tx1"/>
              </a:solidFill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701F65-9395-4E2E-9ECD-3C160C63F809}"/>
              </a:ext>
            </a:extLst>
          </p:cNvPr>
          <p:cNvSpPr txBox="1"/>
          <p:nvPr/>
        </p:nvSpPr>
        <p:spPr>
          <a:xfrm>
            <a:off x="9520" y="9588"/>
            <a:ext cx="571460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ko-KR" sz="36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2022</a:t>
            </a:r>
            <a:r>
              <a:rPr lang="ja-JP" altLang="en-US" sz="36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ねん</a:t>
            </a:r>
            <a:r>
              <a:rPr lang="ko-KR" altLang="en-US" sz="36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en-US" altLang="ja-JP" sz="36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4</a:t>
            </a:r>
            <a:r>
              <a:rPr lang="ja-JP" altLang="en-US" sz="36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がつ　</a:t>
            </a:r>
            <a:endParaRPr lang="en-US" altLang="ja-JP" sz="3600" b="1" dirty="0">
              <a:ln w="10160" cmpd="dbl">
                <a:noFill/>
                <a:prstDash val="solid"/>
              </a:ln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/>
            <a:r>
              <a:rPr lang="ja-JP" altLang="en-US" sz="3600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がくいんふくいんか</a:t>
            </a:r>
            <a:endParaRPr lang="en-US" altLang="ja-JP" sz="3600" b="1" dirty="0">
              <a:ln w="10160" cmpd="dbl">
                <a:noFill/>
                <a:prstDash val="solid"/>
              </a:ln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/>
            <a:r>
              <a:rPr lang="en-US" altLang="ko-KR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(</a:t>
            </a:r>
            <a:r>
              <a:rPr lang="ko-KR" altLang="en-US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사</a:t>
            </a:r>
            <a:r>
              <a:rPr lang="en-US" altLang="ko-KR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) </a:t>
            </a:r>
            <a:r>
              <a:rPr lang="ko-KR" altLang="en-US" b="1" dirty="0">
                <a:ln w="10160" cmpd="dbl">
                  <a:noFill/>
                  <a:prstDash val="solid"/>
                </a:ln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세계복음화 전도협회 어린이선교국</a:t>
            </a:r>
            <a:endParaRPr lang="ko-KR" altLang="en-US" sz="2000" b="1" dirty="0">
              <a:ln w="10160" cmpd="dbl">
                <a:noFill/>
                <a:prstDash val="solid"/>
              </a:ln>
              <a:solidFill>
                <a:prstClr val="black"/>
              </a:solidFill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E38E38-1153-4B17-9BAB-26951F91EC50}"/>
              </a:ext>
            </a:extLst>
          </p:cNvPr>
          <p:cNvSpPr txBox="1"/>
          <p:nvPr/>
        </p:nvSpPr>
        <p:spPr>
          <a:xfrm>
            <a:off x="911815" y="4053837"/>
            <a:ext cx="15121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ko-KR" sz="72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3</a:t>
            </a:r>
            <a:r>
              <a:rPr lang="ja-JP" altLang="en-US" sz="5400" b="1" dirty="0">
                <a:latin typeface="+mn-ea"/>
                <a:ea typeface="+mn-ea"/>
              </a:rPr>
              <a:t>か</a:t>
            </a:r>
            <a:endParaRPr lang="ko-KR" altLang="en-US" sz="7200" b="1" dirty="0">
              <a:latin typeface="+mn-ea"/>
              <a:ea typeface="+mn-ea"/>
            </a:endParaRPr>
          </a:p>
        </p:txBody>
      </p:sp>
      <p:sp>
        <p:nvSpPr>
          <p:cNvPr id="17" name="평행 사변형 16">
            <a:extLst>
              <a:ext uri="{FF2B5EF4-FFF2-40B4-BE49-F238E27FC236}">
                <a16:creationId xmlns:a16="http://schemas.microsoft.com/office/drawing/2014/main" id="{C49154D0-E19D-4FAC-A7DC-52E26864FC7A}"/>
              </a:ext>
            </a:extLst>
          </p:cNvPr>
          <p:cNvSpPr/>
          <p:nvPr/>
        </p:nvSpPr>
        <p:spPr bwMode="auto">
          <a:xfrm flipH="1">
            <a:off x="8050951" y="4855118"/>
            <a:ext cx="1779986" cy="2002882"/>
          </a:xfrm>
          <a:prstGeom prst="parallelogram">
            <a:avLst>
              <a:gd name="adj" fmla="val 3613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C64DF9-811C-461A-8EB9-2C1E335AC0C1}"/>
              </a:ext>
            </a:extLst>
          </p:cNvPr>
          <p:cNvSpPr txBox="1"/>
          <p:nvPr/>
        </p:nvSpPr>
        <p:spPr>
          <a:xfrm>
            <a:off x="2188207" y="4979396"/>
            <a:ext cx="646050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kern="0" spc="-150" noProof="0" dirty="0">
                <a:ln w="10160" cmpd="dbl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  <a:ea typeface="+mn-ea"/>
              </a:rPr>
              <a:t>あらかじめ　せいふくした　</a:t>
            </a:r>
            <a:endParaRPr kumimoji="0" lang="en-US" altLang="ja-JP" sz="4000" b="1" kern="0" spc="-150" noProof="0" dirty="0">
              <a:ln w="10160" cmpd="dbl">
                <a:noFill/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+mn-ea"/>
              <a:ea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000" b="1" kern="0" spc="-150" noProof="0" dirty="0">
                <a:ln w="10160" cmpd="dbl">
                  <a:noFill/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+mn-ea"/>
                <a:ea typeface="+mn-ea"/>
              </a:rPr>
              <a:t>マルコの　おくじょうの　ま</a:t>
            </a:r>
            <a:endParaRPr kumimoji="0" lang="en-US" altLang="ko-KR" sz="3600" b="1" i="0" u="none" strike="noStrike" kern="0" spc="-150" normalizeH="0" baseline="0" noProof="0" dirty="0">
              <a:ln w="10160" cmpd="dbl">
                <a:noFill/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n-ea"/>
              <a:ea typeface="+mn-ea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kern="0" dirty="0">
                <a:ln w="10160" cmpd="dbl">
                  <a:noFill/>
                  <a:prstDash val="solid"/>
                </a:ln>
                <a:latin typeface="+mn-ea"/>
                <a:ea typeface="+mn-ea"/>
              </a:rPr>
              <a:t>(</a:t>
            </a:r>
            <a:r>
              <a:rPr kumimoji="0" lang="ja-JP" altLang="en-US" sz="2400" kern="0" dirty="0">
                <a:ln w="10160" cmpd="dbl">
                  <a:noFill/>
                  <a:prstDash val="solid"/>
                </a:ln>
                <a:latin typeface="+mn-ea"/>
                <a:ea typeface="+mn-ea"/>
              </a:rPr>
              <a:t>しと</a:t>
            </a:r>
            <a:r>
              <a:rPr kumimoji="0" lang="ko-KR" altLang="en-US" sz="2400" kern="0" dirty="0">
                <a:ln w="10160" cmpd="dbl">
                  <a:noFill/>
                  <a:prstDash val="solid"/>
                </a:ln>
                <a:latin typeface="+mn-ea"/>
                <a:ea typeface="+mn-ea"/>
              </a:rPr>
              <a:t> </a:t>
            </a:r>
            <a:r>
              <a:rPr kumimoji="0" lang="en-US" altLang="ko-KR" sz="2400" kern="0" dirty="0">
                <a:ln w="10160" cmpd="dbl">
                  <a:noFill/>
                  <a:prstDash val="solid"/>
                </a:ln>
                <a:latin typeface="+mn-ea"/>
                <a:ea typeface="+mn-ea"/>
              </a:rPr>
              <a:t>2:9-11</a:t>
            </a:r>
            <a:r>
              <a:rPr kumimoji="0" lang="en-US" altLang="ko-KR" sz="2400" i="0" u="none" strike="noStrike" kern="0" normalizeH="0" baseline="0" noProof="0" dirty="0">
                <a:ln w="10160" cmpd="dbl">
                  <a:noFill/>
                  <a:prstDash val="solid"/>
                </a:ln>
                <a:uLnTx/>
                <a:uFillTx/>
                <a:latin typeface="+mn-ea"/>
                <a:ea typeface="+mn-ea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  <p:bldP spid="12" grpId="0" animBg="1"/>
      <p:bldP spid="15" grpId="0" animBg="1"/>
      <p:bldP spid="7" grpId="0"/>
      <p:bldP spid="4" grpId="0"/>
      <p:bldP spid="17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4023A8A-45B6-46E5-B947-00F1DBAE9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179" y="2060848"/>
            <a:ext cx="4138213" cy="2491627"/>
          </a:xfrm>
          <a:prstGeom prst="rect">
            <a:avLst/>
          </a:prstGeom>
        </p:spPr>
      </p:pic>
      <p:pic>
        <p:nvPicPr>
          <p:cNvPr id="5" name="그림 4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04A71B44-68B3-4BA4-8320-06D0664A4B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501" y="1896323"/>
            <a:ext cx="3901275" cy="2691771"/>
          </a:xfrm>
          <a:prstGeom prst="rect">
            <a:avLst/>
          </a:prstGeom>
        </p:spPr>
      </p:pic>
      <p:sp>
        <p:nvSpPr>
          <p:cNvPr id="19" name="사각형: 잘린 한쪽 모서리 18">
            <a:extLst>
              <a:ext uri="{FF2B5EF4-FFF2-40B4-BE49-F238E27FC236}">
                <a16:creationId xmlns:a16="http://schemas.microsoft.com/office/drawing/2014/main" id="{09E1AF53-C420-4A5D-99BD-024283F81FF6}"/>
              </a:ext>
            </a:extLst>
          </p:cNvPr>
          <p:cNvSpPr/>
          <p:nvPr/>
        </p:nvSpPr>
        <p:spPr bwMode="auto">
          <a:xfrm>
            <a:off x="-252536" y="188639"/>
            <a:ext cx="9391324" cy="1262649"/>
          </a:xfrm>
          <a:prstGeom prst="snip1Rect">
            <a:avLst>
              <a:gd name="adj" fmla="val 50000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원형: 비어 있음 12">
            <a:extLst>
              <a:ext uri="{FF2B5EF4-FFF2-40B4-BE49-F238E27FC236}">
                <a16:creationId xmlns:a16="http://schemas.microsoft.com/office/drawing/2014/main" id="{FFB5D8C1-C927-4C85-AB34-BDCBCD5E507C}"/>
              </a:ext>
            </a:extLst>
          </p:cNvPr>
          <p:cNvSpPr/>
          <p:nvPr/>
        </p:nvSpPr>
        <p:spPr bwMode="auto">
          <a:xfrm>
            <a:off x="-30573" y="-4032"/>
            <a:ext cx="1665534" cy="1631216"/>
          </a:xfrm>
          <a:prstGeom prst="donut">
            <a:avLst>
              <a:gd name="adj" fmla="val 9275"/>
            </a:avLst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ED29B9FF-3780-48D9-B26D-E35C4FB0B3DD}"/>
              </a:ext>
            </a:extLst>
          </p:cNvPr>
          <p:cNvSpPr/>
          <p:nvPr/>
        </p:nvSpPr>
        <p:spPr bwMode="auto">
          <a:xfrm>
            <a:off x="-23456" y="5930471"/>
            <a:ext cx="921836" cy="941447"/>
          </a:xfrm>
          <a:prstGeom prst="parallelogram">
            <a:avLst>
              <a:gd name="adj" fmla="val 5056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95498" y="388020"/>
            <a:ext cx="1761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32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8230BC-5702-4AC7-B744-FCCFAAA42F5E}"/>
              </a:ext>
            </a:extLst>
          </p:cNvPr>
          <p:cNvSpPr txBox="1"/>
          <p:nvPr/>
        </p:nvSpPr>
        <p:spPr>
          <a:xfrm>
            <a:off x="611560" y="6146141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1) </a:t>
            </a:r>
            <a:r>
              <a:rPr kumimoji="1" lang="ja-JP" altLang="en-US" sz="28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でし</a:t>
            </a:r>
            <a:r>
              <a:rPr lang="ko-KR" altLang="en-US" sz="2800" b="1" dirty="0">
                <a:solidFill>
                  <a:prstClr val="black"/>
                </a:solidFill>
                <a:latin typeface="ＭＳ Ｐゴシック" panose="020B0600070205080204" pitchFamily="50" charset="-128"/>
                <a:ea typeface="맑은 고딕" panose="020B0503020000020004" pitchFamily="50" charset="-127"/>
              </a:rPr>
              <a:t> </a:t>
            </a:r>
            <a:r>
              <a:rPr lang="en-US" altLang="ko-KR" sz="2800" b="1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3,000</a:t>
            </a:r>
            <a:r>
              <a:rPr lang="ja-JP" altLang="en-US" sz="2800" b="1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にんが　おこりました</a:t>
            </a:r>
            <a:endParaRPr kumimoji="1" lang="ko-KR" altLang="en-US" sz="2800" b="1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4B3A010-F0B8-45EC-B961-782FAA46EEAF}"/>
              </a:ext>
            </a:extLst>
          </p:cNvPr>
          <p:cNvSpPr txBox="1"/>
          <p:nvPr/>
        </p:nvSpPr>
        <p:spPr>
          <a:xfrm>
            <a:off x="1660826" y="280298"/>
            <a:ext cx="6961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ko-KR" sz="32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ふくいんに　よって　こたえを　うける　</a:t>
            </a:r>
            <a:endParaRPr kumimoji="1" lang="en-US" altLang="ja-JP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でしたちが　おこりました</a:t>
            </a:r>
            <a:endParaRPr kumimoji="1" lang="en-US" altLang="ko-KR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7" name="그림 6" descr="실내이(가) 표시된 사진&#10;&#10;자동 생성된 설명">
            <a:extLst>
              <a:ext uri="{FF2B5EF4-FFF2-40B4-BE49-F238E27FC236}">
                <a16:creationId xmlns:a16="http://schemas.microsoft.com/office/drawing/2014/main" id="{77E832FB-1447-418A-A99B-9A550223E5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662" y="1249794"/>
            <a:ext cx="9391324" cy="470225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E910DB0-7BB3-429D-9EFD-3D94E6D4D0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93" y="1627184"/>
            <a:ext cx="9267662" cy="429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1739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가구, 테이블, 좌석이(가) 표시된 사진&#10;&#10;자동 생성된 설명">
            <a:extLst>
              <a:ext uri="{FF2B5EF4-FFF2-40B4-BE49-F238E27FC236}">
                <a16:creationId xmlns:a16="http://schemas.microsoft.com/office/drawing/2014/main" id="{4CE0D28E-4BD2-4A11-97A5-C80404B4CA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7"/>
          <a:stretch/>
        </p:blipFill>
        <p:spPr>
          <a:xfrm>
            <a:off x="-41281" y="1485610"/>
            <a:ext cx="9174396" cy="5372390"/>
          </a:xfrm>
          <a:prstGeom prst="rect">
            <a:avLst/>
          </a:prstGeom>
        </p:spPr>
      </p:pic>
      <p:sp>
        <p:nvSpPr>
          <p:cNvPr id="19" name="사각형: 잘린 한쪽 모서리 18">
            <a:extLst>
              <a:ext uri="{FF2B5EF4-FFF2-40B4-BE49-F238E27FC236}">
                <a16:creationId xmlns:a16="http://schemas.microsoft.com/office/drawing/2014/main" id="{09E1AF53-C420-4A5D-99BD-024283F81FF6}"/>
              </a:ext>
            </a:extLst>
          </p:cNvPr>
          <p:cNvSpPr/>
          <p:nvPr/>
        </p:nvSpPr>
        <p:spPr bwMode="auto">
          <a:xfrm>
            <a:off x="-252536" y="188639"/>
            <a:ext cx="9391324" cy="1262649"/>
          </a:xfrm>
          <a:prstGeom prst="snip1Rect">
            <a:avLst>
              <a:gd name="adj" fmla="val 50000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원형: 비어 있음 12">
            <a:extLst>
              <a:ext uri="{FF2B5EF4-FFF2-40B4-BE49-F238E27FC236}">
                <a16:creationId xmlns:a16="http://schemas.microsoft.com/office/drawing/2014/main" id="{FFB5D8C1-C927-4C85-AB34-BDCBCD5E507C}"/>
              </a:ext>
            </a:extLst>
          </p:cNvPr>
          <p:cNvSpPr/>
          <p:nvPr/>
        </p:nvSpPr>
        <p:spPr bwMode="auto">
          <a:xfrm>
            <a:off x="-30573" y="-4032"/>
            <a:ext cx="1665534" cy="1631216"/>
          </a:xfrm>
          <a:prstGeom prst="donut">
            <a:avLst>
              <a:gd name="adj" fmla="val 9275"/>
            </a:avLst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ED29B9FF-3780-48D9-B26D-E35C4FB0B3DD}"/>
              </a:ext>
            </a:extLst>
          </p:cNvPr>
          <p:cNvSpPr/>
          <p:nvPr/>
        </p:nvSpPr>
        <p:spPr bwMode="auto">
          <a:xfrm>
            <a:off x="-23456" y="5930471"/>
            <a:ext cx="921836" cy="941447"/>
          </a:xfrm>
          <a:prstGeom prst="parallelogram">
            <a:avLst>
              <a:gd name="adj" fmla="val 5056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95498" y="388020"/>
            <a:ext cx="1761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8230BC-5702-4AC7-B744-FCCFAAA42F5E}"/>
              </a:ext>
            </a:extLst>
          </p:cNvPr>
          <p:cNvSpPr txBox="1"/>
          <p:nvPr/>
        </p:nvSpPr>
        <p:spPr>
          <a:xfrm>
            <a:off x="1217264" y="5885414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28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28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みことばを　にぎって　ひたすら　いのりに　</a:t>
            </a:r>
            <a:endParaRPr kumimoji="1" lang="en-US" altLang="ja-JP" sz="2800" b="1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b="1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kumimoji="1" lang="ja-JP" altLang="en-US" sz="28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せんねんしました</a:t>
            </a:r>
            <a:endParaRPr kumimoji="1" lang="ko-KR" altLang="en-US" sz="2800" b="1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E807FC-6D96-4C56-80C3-5601DC1FA240}"/>
              </a:ext>
            </a:extLst>
          </p:cNvPr>
          <p:cNvSpPr txBox="1"/>
          <p:nvPr/>
        </p:nvSpPr>
        <p:spPr>
          <a:xfrm>
            <a:off x="1660826" y="280298"/>
            <a:ext cx="6961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ko-KR" sz="32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ふくいんに　よって　こたえを　うける　</a:t>
            </a:r>
            <a:endParaRPr kumimoji="1" lang="en-US" altLang="ja-JP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でしたちが　おこりました</a:t>
            </a:r>
            <a:endParaRPr kumimoji="1" lang="en-US" altLang="ko-KR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B4A9C073-D046-4F73-8D0A-9CAC30F912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893621"/>
            <a:ext cx="6419928" cy="321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49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04566E9-9574-4391-AC9F-3954D35346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1007"/>
            <a:ext cx="9144000" cy="4659464"/>
          </a:xfrm>
          <a:prstGeom prst="rect">
            <a:avLst/>
          </a:prstGeom>
        </p:spPr>
      </p:pic>
      <p:sp>
        <p:nvSpPr>
          <p:cNvPr id="19" name="사각형: 잘린 한쪽 모서리 18">
            <a:extLst>
              <a:ext uri="{FF2B5EF4-FFF2-40B4-BE49-F238E27FC236}">
                <a16:creationId xmlns:a16="http://schemas.microsoft.com/office/drawing/2014/main" id="{09E1AF53-C420-4A5D-99BD-024283F81FF6}"/>
              </a:ext>
            </a:extLst>
          </p:cNvPr>
          <p:cNvSpPr/>
          <p:nvPr/>
        </p:nvSpPr>
        <p:spPr bwMode="auto">
          <a:xfrm>
            <a:off x="-252536" y="188639"/>
            <a:ext cx="9391324" cy="1262649"/>
          </a:xfrm>
          <a:prstGeom prst="snip1Rect">
            <a:avLst>
              <a:gd name="adj" fmla="val 50000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원형: 비어 있음 12">
            <a:extLst>
              <a:ext uri="{FF2B5EF4-FFF2-40B4-BE49-F238E27FC236}">
                <a16:creationId xmlns:a16="http://schemas.microsoft.com/office/drawing/2014/main" id="{FFB5D8C1-C927-4C85-AB34-BDCBCD5E507C}"/>
              </a:ext>
            </a:extLst>
          </p:cNvPr>
          <p:cNvSpPr/>
          <p:nvPr/>
        </p:nvSpPr>
        <p:spPr bwMode="auto">
          <a:xfrm>
            <a:off x="-30573" y="-4032"/>
            <a:ext cx="1665534" cy="1631216"/>
          </a:xfrm>
          <a:prstGeom prst="donut">
            <a:avLst>
              <a:gd name="adj" fmla="val 9275"/>
            </a:avLst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ED29B9FF-3780-48D9-B26D-E35C4FB0B3DD}"/>
              </a:ext>
            </a:extLst>
          </p:cNvPr>
          <p:cNvSpPr/>
          <p:nvPr/>
        </p:nvSpPr>
        <p:spPr bwMode="auto">
          <a:xfrm>
            <a:off x="-23456" y="5930471"/>
            <a:ext cx="921836" cy="941447"/>
          </a:xfrm>
          <a:prstGeom prst="parallelogram">
            <a:avLst>
              <a:gd name="adj" fmla="val 5056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95498" y="388020"/>
            <a:ext cx="1715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8230BC-5702-4AC7-B744-FCCFAAA42F5E}"/>
              </a:ext>
            </a:extLst>
          </p:cNvPr>
          <p:cNvSpPr txBox="1"/>
          <p:nvPr/>
        </p:nvSpPr>
        <p:spPr>
          <a:xfrm>
            <a:off x="437462" y="6123237"/>
            <a:ext cx="90303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28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28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まいにち　しんでんに　あつまって　せんねん　しました</a:t>
            </a:r>
            <a:endParaRPr kumimoji="1" lang="ko-KR" altLang="en-US" sz="2800" b="1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D3E182-7F30-4FCA-90E2-9E1D9FB303D2}"/>
              </a:ext>
            </a:extLst>
          </p:cNvPr>
          <p:cNvSpPr txBox="1"/>
          <p:nvPr/>
        </p:nvSpPr>
        <p:spPr>
          <a:xfrm>
            <a:off x="1660826" y="280298"/>
            <a:ext cx="6961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ko-KR" sz="32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ふくいんに　よって　こたえを　うける　</a:t>
            </a:r>
            <a:endParaRPr kumimoji="1" lang="en-US" altLang="ja-JP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でしたちが　おこりました</a:t>
            </a:r>
            <a:endParaRPr kumimoji="1" lang="en-US" altLang="ko-KR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D9164CEA-6A15-40B5-A2FB-9DBD2839E8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689" y="2777452"/>
            <a:ext cx="1424351" cy="1714442"/>
          </a:xfrm>
          <a:prstGeom prst="rect">
            <a:avLst/>
          </a:prstGeom>
        </p:spPr>
      </p:pic>
      <p:pic>
        <p:nvPicPr>
          <p:cNvPr id="8" name="그림 7" descr="텍스트이(가) 표시된 사진&#10;&#10;자동 생성된 설명">
            <a:extLst>
              <a:ext uri="{FF2B5EF4-FFF2-40B4-BE49-F238E27FC236}">
                <a16:creationId xmlns:a16="http://schemas.microsoft.com/office/drawing/2014/main" id="{D801EA69-B268-4A76-BB66-DBA4709625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155" y="3030318"/>
            <a:ext cx="489847" cy="1394225"/>
          </a:xfrm>
          <a:prstGeom prst="rect">
            <a:avLst/>
          </a:prstGeom>
        </p:spPr>
      </p:pic>
      <p:pic>
        <p:nvPicPr>
          <p:cNvPr id="15" name="그림 14" descr="텍스트이(가) 표시된 사진&#10;&#10;자동 생성된 설명">
            <a:extLst>
              <a:ext uri="{FF2B5EF4-FFF2-40B4-BE49-F238E27FC236}">
                <a16:creationId xmlns:a16="http://schemas.microsoft.com/office/drawing/2014/main" id="{71174E42-ACE0-41F6-AD3F-4915D82192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202" y="3138022"/>
            <a:ext cx="832370" cy="1803469"/>
          </a:xfrm>
          <a:prstGeom prst="rect">
            <a:avLst/>
          </a:prstGeom>
        </p:spPr>
      </p:pic>
      <p:pic>
        <p:nvPicPr>
          <p:cNvPr id="17" name="그림 16" descr="텍스트이(가) 표시된 사진&#10;&#10;자동 생성된 설명">
            <a:extLst>
              <a:ext uri="{FF2B5EF4-FFF2-40B4-BE49-F238E27FC236}">
                <a16:creationId xmlns:a16="http://schemas.microsoft.com/office/drawing/2014/main" id="{2B72C22B-C9CA-4C35-905D-56855111BC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127" y="4137655"/>
            <a:ext cx="1287123" cy="1803469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A5CB4645-054D-40F0-A9D6-A4EB0C58AE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30459" y="3327325"/>
            <a:ext cx="783114" cy="1507047"/>
          </a:xfrm>
          <a:prstGeom prst="rect">
            <a:avLst/>
          </a:prstGeom>
        </p:spPr>
      </p:pic>
      <p:pic>
        <p:nvPicPr>
          <p:cNvPr id="26" name="그림 25" descr="텍스트, 장난감, 인형이(가) 표시된 사진&#10;&#10;자동 생성된 설명">
            <a:extLst>
              <a:ext uri="{FF2B5EF4-FFF2-40B4-BE49-F238E27FC236}">
                <a16:creationId xmlns:a16="http://schemas.microsoft.com/office/drawing/2014/main" id="{37154AE8-C73B-42A0-82F1-D3674FD2B5B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93" y="3780903"/>
            <a:ext cx="1548721" cy="1970581"/>
          </a:xfrm>
          <a:prstGeom prst="rect">
            <a:avLst/>
          </a:prstGeom>
        </p:spPr>
      </p:pic>
      <p:pic>
        <p:nvPicPr>
          <p:cNvPr id="28" name="그림 27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12B516E5-5DEE-49F7-ACAF-29CE8C90731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057" y="3990291"/>
            <a:ext cx="1713428" cy="1803469"/>
          </a:xfrm>
          <a:prstGeom prst="rect">
            <a:avLst/>
          </a:prstGeom>
        </p:spPr>
      </p:pic>
      <p:pic>
        <p:nvPicPr>
          <p:cNvPr id="21" name="그림 20" descr="텍스트, 장난감, 인형, 벡터그래픽이(가) 표시된 사진&#10;&#10;자동 생성된 설명">
            <a:extLst>
              <a:ext uri="{FF2B5EF4-FFF2-40B4-BE49-F238E27FC236}">
                <a16:creationId xmlns:a16="http://schemas.microsoft.com/office/drawing/2014/main" id="{B7032490-37B8-48C3-BEAF-9377F9FB4F6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956" y="4230321"/>
            <a:ext cx="3178363" cy="1693546"/>
          </a:xfrm>
          <a:prstGeom prst="rect">
            <a:avLst/>
          </a:prstGeom>
        </p:spPr>
      </p:pic>
      <p:sp>
        <p:nvSpPr>
          <p:cNvPr id="72" name="말풍선: 타원형 71">
            <a:extLst>
              <a:ext uri="{FF2B5EF4-FFF2-40B4-BE49-F238E27FC236}">
                <a16:creationId xmlns:a16="http://schemas.microsoft.com/office/drawing/2014/main" id="{41B8A915-D158-4EDE-ACC6-638BB1B25BF5}"/>
              </a:ext>
            </a:extLst>
          </p:cNvPr>
          <p:cNvSpPr/>
          <p:nvPr/>
        </p:nvSpPr>
        <p:spPr bwMode="auto">
          <a:xfrm>
            <a:off x="181597" y="1975358"/>
            <a:ext cx="2316915" cy="1736598"/>
          </a:xfrm>
          <a:prstGeom prst="wedgeEllipseCallout">
            <a:avLst>
              <a:gd name="adj1" fmla="val 32993"/>
              <a:gd name="adj2" fmla="val 75936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パウロ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せんせい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こちらへ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どうぞ</a:t>
            </a:r>
            <a:endParaRPr kumimoji="0" lang="en-US" altLang="ko-KR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0" name="폭발: 8pt 29">
            <a:extLst>
              <a:ext uri="{FF2B5EF4-FFF2-40B4-BE49-F238E27FC236}">
                <a16:creationId xmlns:a16="http://schemas.microsoft.com/office/drawing/2014/main" id="{99077EB2-44D7-4C4D-B6EB-D4155E462197}"/>
              </a:ext>
            </a:extLst>
          </p:cNvPr>
          <p:cNvSpPr/>
          <p:nvPr/>
        </p:nvSpPr>
        <p:spPr bwMode="auto">
          <a:xfrm>
            <a:off x="2580996" y="493113"/>
            <a:ext cx="4902178" cy="3242514"/>
          </a:xfrm>
          <a:prstGeom prst="irregularSeal1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しと　パウロが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こられた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  <a:r>
              <a:rPr kumimoji="0" lang="ko-KR" altLang="en-US" sz="2400" kern="0" dirty="0">
                <a:latin typeface="ＭＳ Ｐゴシック" panose="020B0600070205080204" pitchFamily="50" charset="-128"/>
                <a:ea typeface="맑은 고딕" panose="020B0503020000020004" pitchFamily="50" charset="-127"/>
              </a:rPr>
              <a:t> </a:t>
            </a:r>
            <a:endParaRPr kumimoji="0" lang="en-US" altLang="ko-KR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みんな　あつまれ～</a:t>
            </a:r>
            <a:endParaRPr kumimoji="0" lang="ko-KR" altLang="en-US" sz="2400" kern="0" dirty="0"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474077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250"/>
                            </p:stCondLst>
                            <p:childTnLst>
                              <p:par>
                                <p:cTn id="4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72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사각형: 잘린 한쪽 모서리 18">
            <a:extLst>
              <a:ext uri="{FF2B5EF4-FFF2-40B4-BE49-F238E27FC236}">
                <a16:creationId xmlns:a16="http://schemas.microsoft.com/office/drawing/2014/main" id="{09E1AF53-C420-4A5D-99BD-024283F81FF6}"/>
              </a:ext>
            </a:extLst>
          </p:cNvPr>
          <p:cNvSpPr/>
          <p:nvPr/>
        </p:nvSpPr>
        <p:spPr bwMode="auto">
          <a:xfrm>
            <a:off x="-252536" y="188639"/>
            <a:ext cx="9391324" cy="1262649"/>
          </a:xfrm>
          <a:prstGeom prst="snip1Rect">
            <a:avLst>
              <a:gd name="adj" fmla="val 30749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원형: 비어 있음 12">
            <a:extLst>
              <a:ext uri="{FF2B5EF4-FFF2-40B4-BE49-F238E27FC236}">
                <a16:creationId xmlns:a16="http://schemas.microsoft.com/office/drawing/2014/main" id="{FFB5D8C1-C927-4C85-AB34-BDCBCD5E507C}"/>
              </a:ext>
            </a:extLst>
          </p:cNvPr>
          <p:cNvSpPr/>
          <p:nvPr/>
        </p:nvSpPr>
        <p:spPr bwMode="auto">
          <a:xfrm>
            <a:off x="-30573" y="-4032"/>
            <a:ext cx="1665534" cy="1631216"/>
          </a:xfrm>
          <a:prstGeom prst="donut">
            <a:avLst>
              <a:gd name="adj" fmla="val 9275"/>
            </a:avLst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ED29B9FF-3780-48D9-B26D-E35C4FB0B3DD}"/>
              </a:ext>
            </a:extLst>
          </p:cNvPr>
          <p:cNvSpPr/>
          <p:nvPr/>
        </p:nvSpPr>
        <p:spPr bwMode="auto">
          <a:xfrm flipH="1">
            <a:off x="8676456" y="188639"/>
            <a:ext cx="1184647" cy="1262648"/>
          </a:xfrm>
          <a:prstGeom prst="parallelogram">
            <a:avLst>
              <a:gd name="adj" fmla="val 38243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-30573" y="564774"/>
            <a:ext cx="18411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けつろん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4" name="순서도: 자기 디스크 13">
            <a:extLst>
              <a:ext uri="{FF2B5EF4-FFF2-40B4-BE49-F238E27FC236}">
                <a16:creationId xmlns:a16="http://schemas.microsoft.com/office/drawing/2014/main" id="{E613C040-F4CC-405C-AD6F-F54D978E4A34}"/>
              </a:ext>
            </a:extLst>
          </p:cNvPr>
          <p:cNvSpPr/>
          <p:nvPr/>
        </p:nvSpPr>
        <p:spPr bwMode="auto">
          <a:xfrm>
            <a:off x="5220073" y="4656338"/>
            <a:ext cx="3632010" cy="1761552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1. 3. 8</a:t>
            </a:r>
            <a:r>
              <a:rPr kumimoji="0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– </a:t>
            </a: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こくいん</a:t>
            </a:r>
            <a:endParaRPr kumimoji="0" lang="ko-KR" alt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34" charset="-127"/>
              <a:ea typeface="맑은 고딕" panose="020B0503020000020004" pitchFamily="34" charset="-127"/>
              <a:cs typeface="+mn-cs"/>
            </a:endParaRPr>
          </a:p>
        </p:txBody>
      </p:sp>
      <p:sp>
        <p:nvSpPr>
          <p:cNvPr id="15" name="순서도: 자기 디스크 14">
            <a:extLst>
              <a:ext uri="{FF2B5EF4-FFF2-40B4-BE49-F238E27FC236}">
                <a16:creationId xmlns:a16="http://schemas.microsoft.com/office/drawing/2014/main" id="{10AE2C20-6BE1-4BE9-BD06-D27E75EB8134}"/>
              </a:ext>
            </a:extLst>
          </p:cNvPr>
          <p:cNvSpPr/>
          <p:nvPr/>
        </p:nvSpPr>
        <p:spPr bwMode="auto">
          <a:xfrm>
            <a:off x="5216746" y="3251624"/>
            <a:ext cx="3632010" cy="1761552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3. 9. 3 – </a:t>
            </a: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こくいん</a:t>
            </a:r>
            <a:endParaRPr kumimoji="0" lang="ko-KR" alt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순서도: 자기 디스크 15">
            <a:extLst>
              <a:ext uri="{FF2B5EF4-FFF2-40B4-BE49-F238E27FC236}">
                <a16:creationId xmlns:a16="http://schemas.microsoft.com/office/drawing/2014/main" id="{7241E80C-D53D-49AA-8BD1-3FB99160C7D8}"/>
              </a:ext>
            </a:extLst>
          </p:cNvPr>
          <p:cNvSpPr/>
          <p:nvPr/>
        </p:nvSpPr>
        <p:spPr bwMode="auto">
          <a:xfrm>
            <a:off x="5199007" y="1844824"/>
            <a:ext cx="3632010" cy="1761552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みことばと　いのりの</a:t>
            </a:r>
            <a:endParaRPr kumimoji="0" lang="en-US" altLang="ja-JP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なかで　みらいを　</a:t>
            </a:r>
            <a:endParaRPr kumimoji="0" lang="en-US" altLang="ja-JP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みる　こくいん</a:t>
            </a:r>
            <a:r>
              <a:rPr kumimoji="0" lang="ko-KR" alt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ＭＳ Ｐゴシック" panose="020B0600070205080204" pitchFamily="50" charset="-128"/>
                <a:ea typeface="맑은 고딕" panose="020B0503020000020004" pitchFamily="50" charset="-127"/>
                <a:cs typeface="+mn-cs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C88CC2-C3F1-425D-B5A2-76EE98FF2E2A}"/>
              </a:ext>
            </a:extLst>
          </p:cNvPr>
          <p:cNvSpPr txBox="1"/>
          <p:nvPr/>
        </p:nvSpPr>
        <p:spPr>
          <a:xfrm>
            <a:off x="1475656" y="440110"/>
            <a:ext cx="7373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みざか</a:t>
            </a:r>
            <a:r>
              <a:rPr kumimoji="1" lang="ko-KR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맑은 고딕" panose="020B0503020000020004" pitchFamily="50" charset="-127"/>
                <a:cs typeface="+mn-cs"/>
              </a:rPr>
              <a:t> </a:t>
            </a:r>
            <a:r>
              <a:rPr kumimoji="1" lang="en-US" altLang="ko-KR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= </a:t>
            </a: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みざの　しゅくふくを　あじわう　</a:t>
            </a:r>
            <a:endParaRPr kumimoji="1" lang="en-US" altLang="ja-JP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</a:t>
            </a:r>
            <a:r>
              <a:rPr kumimoji="1" lang="ko-KR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맑은 고딕" panose="020B0503020000020004" pitchFamily="50" charset="-127"/>
                <a:cs typeface="+mn-cs"/>
              </a:rPr>
              <a:t> </a:t>
            </a:r>
            <a:r>
              <a:rPr kumimoji="1" lang="en-US" altLang="ko-KR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24</a:t>
            </a:r>
          </a:p>
        </p:txBody>
      </p:sp>
      <p:pic>
        <p:nvPicPr>
          <p:cNvPr id="12" name="그림 11" descr="인형, 장난감, 벡터그래픽이(가) 표시된 사진&#10;&#10;자동 생성된 설명">
            <a:extLst>
              <a:ext uri="{FF2B5EF4-FFF2-40B4-BE49-F238E27FC236}">
                <a16:creationId xmlns:a16="http://schemas.microsoft.com/office/drawing/2014/main" id="{4DFBEBD9-F522-426C-9BDB-2BC10F1071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655" y="4393195"/>
            <a:ext cx="2325132" cy="2132498"/>
          </a:xfrm>
          <a:prstGeom prst="rect">
            <a:avLst/>
          </a:prstGeom>
        </p:spPr>
      </p:pic>
      <p:pic>
        <p:nvPicPr>
          <p:cNvPr id="17" name="그림 16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6647D97E-B696-44FC-B0FB-CE75C32EE9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351" y="1700616"/>
            <a:ext cx="1830087" cy="2564503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24B4C4A2-B399-413F-A97B-7AEDCE04CF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7" y="1414045"/>
            <a:ext cx="3040927" cy="315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084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4" grpId="0" animBg="1"/>
      <p:bldP spid="15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62C2079F-8E02-44AD-8954-74FC05168365}"/>
              </a:ext>
            </a:extLst>
          </p:cNvPr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331" y="1775788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3">
            <a:extLst>
              <a:ext uri="{FF2B5EF4-FFF2-40B4-BE49-F238E27FC236}">
                <a16:creationId xmlns:a16="http://schemas.microsoft.com/office/drawing/2014/main" id="{9FFD0B72-0291-4713-AD0D-CA88D3A1D5A3}"/>
              </a:ext>
            </a:extLst>
          </p:cNvPr>
          <p:cNvSpPr>
            <a:spLocks/>
          </p:cNvSpPr>
          <p:nvPr/>
        </p:nvSpPr>
        <p:spPr bwMode="auto">
          <a:xfrm>
            <a:off x="539552" y="723305"/>
            <a:ext cx="892969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6" name="Oval 4">
            <a:extLst>
              <a:ext uri="{FF2B5EF4-FFF2-40B4-BE49-F238E27FC236}">
                <a16:creationId xmlns:a16="http://schemas.microsoft.com/office/drawing/2014/main" id="{DEA24223-75DC-42C3-B6A0-4C65AF245493}"/>
              </a:ext>
            </a:extLst>
          </p:cNvPr>
          <p:cNvSpPr>
            <a:spLocks/>
          </p:cNvSpPr>
          <p:nvPr/>
        </p:nvSpPr>
        <p:spPr bwMode="auto">
          <a:xfrm>
            <a:off x="1432521" y="723305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7" name="Oval 5">
            <a:extLst>
              <a:ext uri="{FF2B5EF4-FFF2-40B4-BE49-F238E27FC236}">
                <a16:creationId xmlns:a16="http://schemas.microsoft.com/office/drawing/2014/main" id="{24FF77A8-C6D3-441F-913C-77EE6FDE6D6A}"/>
              </a:ext>
            </a:extLst>
          </p:cNvPr>
          <p:cNvSpPr>
            <a:spLocks/>
          </p:cNvSpPr>
          <p:nvPr/>
        </p:nvSpPr>
        <p:spPr bwMode="auto">
          <a:xfrm>
            <a:off x="2353379" y="723305"/>
            <a:ext cx="892969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を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FFFFFF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8" name="Oval 6">
            <a:extLst>
              <a:ext uri="{FF2B5EF4-FFF2-40B4-BE49-F238E27FC236}">
                <a16:creationId xmlns:a16="http://schemas.microsoft.com/office/drawing/2014/main" id="{E284B3FF-8A66-4FCA-855C-3823E5865B13}"/>
              </a:ext>
            </a:extLst>
          </p:cNvPr>
          <p:cNvSpPr>
            <a:spLocks/>
          </p:cNvSpPr>
          <p:nvPr/>
        </p:nvSpPr>
        <p:spPr bwMode="auto">
          <a:xfrm>
            <a:off x="3412622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し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:a16="http://schemas.microsoft.com/office/drawing/2014/main" id="{5380BA87-6229-4D3B-BFD4-319F5FEF2A25}"/>
              </a:ext>
            </a:extLst>
          </p:cNvPr>
          <p:cNvSpPr>
            <a:spLocks/>
          </p:cNvSpPr>
          <p:nvPr/>
        </p:nvSpPr>
        <p:spPr bwMode="auto">
          <a:xfrm>
            <a:off x="5133453" y="723305"/>
            <a:ext cx="892969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0" name="Oval 8">
            <a:extLst>
              <a:ext uri="{FF2B5EF4-FFF2-40B4-BE49-F238E27FC236}">
                <a16:creationId xmlns:a16="http://schemas.microsoft.com/office/drawing/2014/main" id="{8E4736F9-F117-4498-9574-94387FE6DEA7}"/>
              </a:ext>
            </a:extLst>
          </p:cNvPr>
          <p:cNvSpPr>
            <a:spLocks/>
          </p:cNvSpPr>
          <p:nvPr/>
        </p:nvSpPr>
        <p:spPr bwMode="auto">
          <a:xfrm>
            <a:off x="6026422" y="723305"/>
            <a:ext cx="892969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1" name="Oval 9">
            <a:extLst>
              <a:ext uri="{FF2B5EF4-FFF2-40B4-BE49-F238E27FC236}">
                <a16:creationId xmlns:a16="http://schemas.microsoft.com/office/drawing/2014/main" id="{9A151D0B-B589-4B29-B97D-60F75778E407}"/>
              </a:ext>
            </a:extLst>
          </p:cNvPr>
          <p:cNvSpPr>
            <a:spLocks/>
          </p:cNvSpPr>
          <p:nvPr/>
        </p:nvSpPr>
        <p:spPr bwMode="auto">
          <a:xfrm>
            <a:off x="6919391" y="68830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2" name="Oval 10">
            <a:extLst>
              <a:ext uri="{FF2B5EF4-FFF2-40B4-BE49-F238E27FC236}">
                <a16:creationId xmlns:a16="http://schemas.microsoft.com/office/drawing/2014/main" id="{3072ECCC-5F62-4738-9C65-92B82E03EF1F}"/>
              </a:ext>
            </a:extLst>
          </p:cNvPr>
          <p:cNvSpPr>
            <a:spLocks/>
          </p:cNvSpPr>
          <p:nvPr/>
        </p:nvSpPr>
        <p:spPr bwMode="auto">
          <a:xfrm>
            <a:off x="7812360" y="702846"/>
            <a:ext cx="892969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HY울릉도B" pitchFamily="18" charset="-127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3" name="Oval 6">
            <a:extLst>
              <a:ext uri="{FF2B5EF4-FFF2-40B4-BE49-F238E27FC236}">
                <a16:creationId xmlns:a16="http://schemas.microsoft.com/office/drawing/2014/main" id="{1A521863-CE8A-4655-BB24-A0F535772217}"/>
              </a:ext>
            </a:extLst>
          </p:cNvPr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  <a:sym typeface="KT&amp;G 상상제목OTF B" charset="0"/>
              </a:rPr>
              <a:t>て</a:t>
            </a:r>
            <a:endParaRPr kumimoji="0" lang="ko-KR" altLang="en-US" sz="4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ＭＳ Ｐゴシック" panose="020B0600070205080204" pitchFamily="50" charset="-128"/>
              <a:ea typeface="HY울릉도B" pitchFamily="18" charset="-127"/>
              <a:cs typeface="+mn-cs"/>
              <a:sym typeface="KT&amp;G 상상제목OTF B" charset="0"/>
            </a:endParaRPr>
          </a:p>
        </p:txBody>
      </p:sp>
      <p:sp>
        <p:nvSpPr>
          <p:cNvPr id="24" name="모서리가 둥근 직사각형 14">
            <a:extLst>
              <a:ext uri="{FF2B5EF4-FFF2-40B4-BE49-F238E27FC236}">
                <a16:creationId xmlns:a16="http://schemas.microsoft.com/office/drawing/2014/main" id="{0408E255-E079-43FE-A87A-1FE7DA18519B}"/>
              </a:ext>
            </a:extLst>
          </p:cNvPr>
          <p:cNvSpPr/>
          <p:nvPr/>
        </p:nvSpPr>
        <p:spPr>
          <a:xfrm>
            <a:off x="367277" y="1888900"/>
            <a:ext cx="8497529" cy="1616298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みことば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-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66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みことばの　じょうじゅと　いのりの　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こたえの　なかに　いた　でしたちは　みらいを　</a:t>
            </a:r>
            <a:endParaRPr kumimoji="0" lang="en-US" altLang="ja-JP" sz="2800" dirty="0">
              <a:solidFill>
                <a:srgbClr val="0066FF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66FF"/>
                </a:solidFill>
                <a:latin typeface="ＭＳ Ｐゴシック" panose="020B0600070205080204" pitchFamily="50" charset="-128"/>
              </a:rPr>
              <a:t>あらかじめ　みて、あらかじめ　せいふくしました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모서리가 둥근 직사각형 16">
            <a:extLst>
              <a:ext uri="{FF2B5EF4-FFF2-40B4-BE49-F238E27FC236}">
                <a16:creationId xmlns:a16="http://schemas.microsoft.com/office/drawing/2014/main" id="{795CE58C-5AF5-4AE0-81C8-10346C4DDC1D}"/>
              </a:ext>
            </a:extLst>
          </p:cNvPr>
          <p:cNvSpPr/>
          <p:nvPr/>
        </p:nvSpPr>
        <p:spPr>
          <a:xfrm>
            <a:off x="367277" y="4840903"/>
            <a:ext cx="8473978" cy="1354310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じっせん　</a:t>
            </a:r>
            <a:r>
              <a:rPr kumimoji="0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–</a:t>
            </a: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みざ</a:t>
            </a: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に　しゅうちゅうする　いのりの　</a:t>
            </a:r>
            <a:endParaRPr kumimoji="0" lang="en-US" altLang="ja-JP" sz="2800" dirty="0">
              <a:solidFill>
                <a:srgbClr val="00B050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おくぎを　みつけて　あじわって　れいてき　うつわを</a:t>
            </a:r>
            <a:endParaRPr kumimoji="0" lang="en-US" altLang="ja-JP" sz="2800" dirty="0">
              <a:solidFill>
                <a:srgbClr val="00B050"/>
              </a:solidFill>
              <a:latin typeface="ＭＳ Ｐゴシック" panose="020B0600070205080204" pitchFamily="50" charset="-128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dirty="0">
                <a:solidFill>
                  <a:srgbClr val="00B050"/>
                </a:solidFill>
                <a:latin typeface="ＭＳ Ｐゴシック" panose="020B0600070205080204" pitchFamily="50" charset="-128"/>
              </a:rPr>
              <a:t>　そなえよう</a:t>
            </a:r>
            <a:endParaRPr kumimoji="0" lang="en-US" altLang="ko-KR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모서리가 둥근 직사각형 15">
            <a:extLst>
              <a:ext uri="{FF2B5EF4-FFF2-40B4-BE49-F238E27FC236}">
                <a16:creationId xmlns:a16="http://schemas.microsoft.com/office/drawing/2014/main" id="{3017F129-0ACB-4538-BFD1-6E1BA2B0CC81}"/>
              </a:ext>
            </a:extLst>
          </p:cNvPr>
          <p:cNvSpPr/>
          <p:nvPr/>
        </p:nvSpPr>
        <p:spPr>
          <a:xfrm>
            <a:off x="367277" y="3692136"/>
            <a:ext cx="8473978" cy="961829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いのり　ｰ　みことばを　かんがえて　いのりぶんを</a:t>
            </a:r>
            <a:endParaRPr kumimoji="0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かいてみよう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73B3F4B5-6C54-4E66-AB41-747287793F18}"/>
              </a:ext>
            </a:extLst>
          </p:cNvPr>
          <p:cNvSpPr txBox="1"/>
          <p:nvPr/>
        </p:nvSpPr>
        <p:spPr>
          <a:xfrm>
            <a:off x="395536" y="836712"/>
            <a:ext cx="20162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フォーラム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B1DC356D-B208-4AFD-BB33-CA67FD14F6DC}"/>
              </a:ext>
            </a:extLst>
          </p:cNvPr>
          <p:cNvSpPr txBox="1"/>
          <p:nvPr/>
        </p:nvSpPr>
        <p:spPr>
          <a:xfrm>
            <a:off x="5223067" y="828620"/>
            <a:ext cx="3482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맑은 고딕"/>
                <a:ea typeface="ＭＳ Ｐゴシック" panose="020B0600070205080204" pitchFamily="50" charset="-128"/>
                <a:cs typeface="+mn-cs"/>
              </a:rPr>
              <a:t>こく　いん　し　よう</a:t>
            </a:r>
          </a:p>
        </p:txBody>
      </p:sp>
    </p:spTree>
    <p:extLst>
      <p:ext uri="{BB962C8B-B14F-4D97-AF65-F5344CB8AC3E}">
        <p14:creationId xmlns:p14="http://schemas.microsoft.com/office/powerpoint/2010/main" val="36389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>
            <a:extLst>
              <a:ext uri="{FF2B5EF4-FFF2-40B4-BE49-F238E27FC236}">
                <a16:creationId xmlns:a16="http://schemas.microsoft.com/office/drawing/2014/main" id="{AEAD8F65-5814-48E8-A603-CB119F50A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878655"/>
            <a:ext cx="7971455" cy="4844689"/>
          </a:xfrm>
          <a:prstGeom prst="rect">
            <a:avLst/>
          </a:prstGeom>
        </p:spPr>
      </p:pic>
      <p:sp>
        <p:nvSpPr>
          <p:cNvPr id="19" name="사각형: 잘린 한쪽 모서리 18">
            <a:extLst>
              <a:ext uri="{FF2B5EF4-FFF2-40B4-BE49-F238E27FC236}">
                <a16:creationId xmlns:a16="http://schemas.microsoft.com/office/drawing/2014/main" id="{09E1AF53-C420-4A5D-99BD-024283F81FF6}"/>
              </a:ext>
            </a:extLst>
          </p:cNvPr>
          <p:cNvSpPr/>
          <p:nvPr/>
        </p:nvSpPr>
        <p:spPr bwMode="auto">
          <a:xfrm>
            <a:off x="-252536" y="188639"/>
            <a:ext cx="9391324" cy="1262649"/>
          </a:xfrm>
          <a:prstGeom prst="snip1Rect">
            <a:avLst>
              <a:gd name="adj" fmla="val 30749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3" name="원형: 비어 있음 12">
            <a:extLst>
              <a:ext uri="{FF2B5EF4-FFF2-40B4-BE49-F238E27FC236}">
                <a16:creationId xmlns:a16="http://schemas.microsoft.com/office/drawing/2014/main" id="{FFB5D8C1-C927-4C85-AB34-BDCBCD5E507C}"/>
              </a:ext>
            </a:extLst>
          </p:cNvPr>
          <p:cNvSpPr/>
          <p:nvPr/>
        </p:nvSpPr>
        <p:spPr bwMode="auto">
          <a:xfrm>
            <a:off x="-30573" y="-4032"/>
            <a:ext cx="1665534" cy="1631216"/>
          </a:xfrm>
          <a:prstGeom prst="donut">
            <a:avLst>
              <a:gd name="adj" fmla="val 9275"/>
            </a:avLst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solidFill>
                <a:schemeClr val="tx1"/>
              </a:solidFill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ED29B9FF-3780-48D9-B26D-E35C4FB0B3DD}"/>
              </a:ext>
            </a:extLst>
          </p:cNvPr>
          <p:cNvSpPr/>
          <p:nvPr/>
        </p:nvSpPr>
        <p:spPr bwMode="auto">
          <a:xfrm flipH="1">
            <a:off x="8676456" y="188639"/>
            <a:ext cx="1184647" cy="1262648"/>
          </a:xfrm>
          <a:prstGeom prst="parallelogram">
            <a:avLst>
              <a:gd name="adj" fmla="val 38243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endParaRPr kumimoji="0" lang="ko-KR" altLang="en-US" sz="2400" kern="0">
              <a:effectLst>
                <a:outerShdw blurRad="38100" dist="38100" dir="2700000" algn="tl">
                  <a:srgbClr val="53585F"/>
                </a:outerShdw>
              </a:effectLst>
              <a:latin typeface="+mn-lt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95499" y="388020"/>
            <a:ext cx="1539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じょろん</a:t>
            </a:r>
            <a:endParaRPr lang="ko-KR" altLang="en-US" sz="32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DB8328E-CB3E-4931-9970-11AB1DCCE7A9}"/>
              </a:ext>
            </a:extLst>
          </p:cNvPr>
          <p:cNvSpPr txBox="1"/>
          <p:nvPr/>
        </p:nvSpPr>
        <p:spPr>
          <a:xfrm>
            <a:off x="1475656" y="440110"/>
            <a:ext cx="7373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ja-JP" altLang="en-US" sz="32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うえから　あたえられる　けんいで　</a:t>
            </a:r>
            <a:endParaRPr lang="en-US" altLang="ja-JP" sz="3200" b="1" spc="-15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r">
              <a:defRPr/>
            </a:pPr>
            <a:r>
              <a:rPr lang="ja-JP" altLang="en-US" sz="32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あらかじめ　せいふくしよう</a:t>
            </a:r>
            <a:r>
              <a:rPr lang="en-US" altLang="ko-KR" sz="32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</p:txBody>
      </p:sp>
      <p:pic>
        <p:nvPicPr>
          <p:cNvPr id="12" name="그림 11" descr="텍스트, 여왕이(가) 표시된 사진&#10;&#10;자동 생성된 설명">
            <a:extLst>
              <a:ext uri="{FF2B5EF4-FFF2-40B4-BE49-F238E27FC236}">
                <a16:creationId xmlns:a16="http://schemas.microsoft.com/office/drawing/2014/main" id="{80E521E9-9621-4F19-A32B-BAF02C5EA5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050" y="3308643"/>
            <a:ext cx="2405285" cy="2371408"/>
          </a:xfrm>
          <a:prstGeom prst="rect">
            <a:avLst/>
          </a:prstGeom>
        </p:spPr>
      </p:pic>
      <p:pic>
        <p:nvPicPr>
          <p:cNvPr id="17" name="그림 16" descr="텍스트, 인형이(가) 표시된 사진&#10;&#10;자동 생성된 설명">
            <a:extLst>
              <a:ext uri="{FF2B5EF4-FFF2-40B4-BE49-F238E27FC236}">
                <a16:creationId xmlns:a16="http://schemas.microsoft.com/office/drawing/2014/main" id="{9193E2ED-945A-4491-948B-CE4F6289EA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576" y="2914067"/>
            <a:ext cx="1426501" cy="996188"/>
          </a:xfrm>
          <a:prstGeom prst="rect">
            <a:avLst/>
          </a:prstGeom>
        </p:spPr>
      </p:pic>
      <p:pic>
        <p:nvPicPr>
          <p:cNvPr id="20" name="그림 19" descr="텍스트이(가) 표시된 사진&#10;&#10;자동 생성된 설명">
            <a:extLst>
              <a:ext uri="{FF2B5EF4-FFF2-40B4-BE49-F238E27FC236}">
                <a16:creationId xmlns:a16="http://schemas.microsoft.com/office/drawing/2014/main" id="{6590F898-AF42-432A-BBC7-78AED8588A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716" y="4893381"/>
            <a:ext cx="1104398" cy="1067188"/>
          </a:xfrm>
          <a:prstGeom prst="rect">
            <a:avLst/>
          </a:prstGeom>
        </p:spPr>
      </p:pic>
      <p:pic>
        <p:nvPicPr>
          <p:cNvPr id="22" name="그림 21" descr="인형, 장난감이(가) 표시된 사진&#10;&#10;자동 생성된 설명">
            <a:extLst>
              <a:ext uri="{FF2B5EF4-FFF2-40B4-BE49-F238E27FC236}">
                <a16:creationId xmlns:a16="http://schemas.microsoft.com/office/drawing/2014/main" id="{BA5CFFC0-260B-4ABC-9CC2-22FD3D6BCE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279" y="2926660"/>
            <a:ext cx="926800" cy="1105953"/>
          </a:xfrm>
          <a:prstGeom prst="rect">
            <a:avLst/>
          </a:prstGeom>
        </p:spPr>
      </p:pic>
      <p:pic>
        <p:nvPicPr>
          <p:cNvPr id="24" name="그림 23" descr="텍스트이(가) 표시된 사진&#10;&#10;자동 생성된 설명">
            <a:extLst>
              <a:ext uri="{FF2B5EF4-FFF2-40B4-BE49-F238E27FC236}">
                <a16:creationId xmlns:a16="http://schemas.microsoft.com/office/drawing/2014/main" id="{B2360158-809E-42DE-899E-7055DD9AF6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659" y="4866107"/>
            <a:ext cx="730082" cy="1105953"/>
          </a:xfrm>
          <a:prstGeom prst="rect">
            <a:avLst/>
          </a:prstGeom>
        </p:spPr>
      </p:pic>
      <p:pic>
        <p:nvPicPr>
          <p:cNvPr id="25" name="그림 24" descr="텍스트, 인형, 장난감이(가) 표시된 사진&#10;&#10;자동 생성된 설명">
            <a:extLst>
              <a:ext uri="{FF2B5EF4-FFF2-40B4-BE49-F238E27FC236}">
                <a16:creationId xmlns:a16="http://schemas.microsoft.com/office/drawing/2014/main" id="{54624091-A892-4D7D-8F61-8537B085C3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676" y="3918361"/>
            <a:ext cx="1113084" cy="895133"/>
          </a:xfrm>
          <a:prstGeom prst="rect">
            <a:avLst/>
          </a:prstGeom>
        </p:spPr>
      </p:pic>
      <p:pic>
        <p:nvPicPr>
          <p:cNvPr id="26" name="그림 25" descr="텍스트이(가) 표시된 사진&#10;&#10;자동 생성된 설명">
            <a:extLst>
              <a:ext uri="{FF2B5EF4-FFF2-40B4-BE49-F238E27FC236}">
                <a16:creationId xmlns:a16="http://schemas.microsoft.com/office/drawing/2014/main" id="{9A1B8EE2-22E6-42E2-8E57-F5B82681DEF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29" y="3729574"/>
            <a:ext cx="1282508" cy="1160697"/>
          </a:xfrm>
          <a:prstGeom prst="rect">
            <a:avLst/>
          </a:prstGeom>
        </p:spPr>
      </p:pic>
      <p:sp>
        <p:nvSpPr>
          <p:cNvPr id="2" name="설명선: 아래쪽 화살표 1">
            <a:extLst>
              <a:ext uri="{FF2B5EF4-FFF2-40B4-BE49-F238E27FC236}">
                <a16:creationId xmlns:a16="http://schemas.microsoft.com/office/drawing/2014/main" id="{9EA8AFE6-E21D-49F9-933A-69100DF315E6}"/>
              </a:ext>
            </a:extLst>
          </p:cNvPr>
          <p:cNvSpPr/>
          <p:nvPr/>
        </p:nvSpPr>
        <p:spPr bwMode="auto">
          <a:xfrm>
            <a:off x="3436972" y="1492936"/>
            <a:ext cx="2303724" cy="1287887"/>
          </a:xfrm>
          <a:prstGeom prst="downArrowCallout">
            <a:avLst/>
          </a:prstGeom>
          <a:solidFill>
            <a:schemeClr val="tx1"/>
          </a:solidFill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b="1" kern="0" dirty="0">
                <a:solidFill>
                  <a:schemeClr val="bg1"/>
                </a:solidFill>
                <a:latin typeface="+mn-ea"/>
              </a:rPr>
              <a:t>くうちゅうの</a:t>
            </a:r>
            <a:endParaRPr kumimoji="0" lang="en-US" altLang="ja-JP" sz="3200" b="1" kern="0" dirty="0">
              <a:solidFill>
                <a:schemeClr val="bg1"/>
              </a:solidFill>
              <a:latin typeface="+mn-ea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b="1" kern="0" dirty="0">
                <a:solidFill>
                  <a:schemeClr val="bg1"/>
                </a:solidFill>
                <a:latin typeface="+mn-ea"/>
              </a:rPr>
              <a:t>けんい</a:t>
            </a:r>
            <a:endParaRPr kumimoji="0" lang="ko-KR" altLang="en-US" sz="3200" b="1" kern="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8" name="설명선: 아래쪽 화살표 27">
            <a:extLst>
              <a:ext uri="{FF2B5EF4-FFF2-40B4-BE49-F238E27FC236}">
                <a16:creationId xmlns:a16="http://schemas.microsoft.com/office/drawing/2014/main" id="{9D551854-88EF-4D4D-9EF7-38412F5C4467}"/>
              </a:ext>
            </a:extLst>
          </p:cNvPr>
          <p:cNvSpPr/>
          <p:nvPr/>
        </p:nvSpPr>
        <p:spPr bwMode="auto">
          <a:xfrm>
            <a:off x="850326" y="2082136"/>
            <a:ext cx="2303724" cy="1287887"/>
          </a:xfrm>
          <a:prstGeom prst="downArrowCallout">
            <a:avLst/>
          </a:prstGeom>
          <a:solidFill>
            <a:schemeClr val="tx1"/>
          </a:solidFill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b="1" kern="0" dirty="0">
                <a:solidFill>
                  <a:schemeClr val="bg1"/>
                </a:solidFill>
                <a:latin typeface="+mn-ea"/>
              </a:rPr>
              <a:t>このよの</a:t>
            </a:r>
            <a:endParaRPr kumimoji="0" lang="en-US" altLang="ja-JP" sz="3200" b="1" kern="0" dirty="0">
              <a:solidFill>
                <a:schemeClr val="bg1"/>
              </a:solidFill>
              <a:latin typeface="+mn-ea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b="1" kern="0" dirty="0">
                <a:solidFill>
                  <a:schemeClr val="bg1"/>
                </a:solidFill>
                <a:latin typeface="+mn-ea"/>
              </a:rPr>
              <a:t>ながれ</a:t>
            </a:r>
            <a:endParaRPr kumimoji="0" lang="ko-KR" altLang="en-US" sz="3200" b="1" kern="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9" name="설명선: 아래쪽 화살표 28">
            <a:extLst>
              <a:ext uri="{FF2B5EF4-FFF2-40B4-BE49-F238E27FC236}">
                <a16:creationId xmlns:a16="http://schemas.microsoft.com/office/drawing/2014/main" id="{287BEB48-A98F-4D33-9095-699ADB7E0A1F}"/>
              </a:ext>
            </a:extLst>
          </p:cNvPr>
          <p:cNvSpPr/>
          <p:nvPr/>
        </p:nvSpPr>
        <p:spPr bwMode="auto">
          <a:xfrm>
            <a:off x="6023619" y="2080600"/>
            <a:ext cx="2303724" cy="1287887"/>
          </a:xfrm>
          <a:prstGeom prst="downArrowCallout">
            <a:avLst/>
          </a:prstGeom>
          <a:solidFill>
            <a:schemeClr val="tx1"/>
          </a:solidFill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3200" b="1" kern="0" dirty="0">
                <a:solidFill>
                  <a:schemeClr val="bg1"/>
                </a:solidFill>
                <a:latin typeface="+mn-ea"/>
              </a:rPr>
              <a:t>にくの　よく</a:t>
            </a:r>
            <a:endParaRPr kumimoji="0" lang="ko-KR" altLang="en-US" sz="3200" b="1" kern="0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4220626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1" grpId="0"/>
      <p:bldP spid="2" grpId="0" animBg="1"/>
      <p:bldP spid="28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사각형: 잘린 한쪽 모서리 18">
            <a:extLst>
              <a:ext uri="{FF2B5EF4-FFF2-40B4-BE49-F238E27FC236}">
                <a16:creationId xmlns:a16="http://schemas.microsoft.com/office/drawing/2014/main" id="{09E1AF53-C420-4A5D-99BD-024283F81FF6}"/>
              </a:ext>
            </a:extLst>
          </p:cNvPr>
          <p:cNvSpPr/>
          <p:nvPr/>
        </p:nvSpPr>
        <p:spPr bwMode="auto">
          <a:xfrm>
            <a:off x="-252536" y="188639"/>
            <a:ext cx="9391324" cy="1262649"/>
          </a:xfrm>
          <a:prstGeom prst="snip1Rect">
            <a:avLst>
              <a:gd name="adj" fmla="val 30749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원형: 비어 있음 12">
            <a:extLst>
              <a:ext uri="{FF2B5EF4-FFF2-40B4-BE49-F238E27FC236}">
                <a16:creationId xmlns:a16="http://schemas.microsoft.com/office/drawing/2014/main" id="{FFB5D8C1-C927-4C85-AB34-BDCBCD5E507C}"/>
              </a:ext>
            </a:extLst>
          </p:cNvPr>
          <p:cNvSpPr/>
          <p:nvPr/>
        </p:nvSpPr>
        <p:spPr bwMode="auto">
          <a:xfrm>
            <a:off x="-30573" y="-4032"/>
            <a:ext cx="1665534" cy="1631216"/>
          </a:xfrm>
          <a:prstGeom prst="donut">
            <a:avLst>
              <a:gd name="adj" fmla="val 9275"/>
            </a:avLst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ED29B9FF-3780-48D9-B26D-E35C4FB0B3DD}"/>
              </a:ext>
            </a:extLst>
          </p:cNvPr>
          <p:cNvSpPr/>
          <p:nvPr/>
        </p:nvSpPr>
        <p:spPr bwMode="auto">
          <a:xfrm flipH="1">
            <a:off x="8676456" y="188639"/>
            <a:ext cx="1184647" cy="1262648"/>
          </a:xfrm>
          <a:prstGeom prst="parallelogram">
            <a:avLst>
              <a:gd name="adj" fmla="val 38243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95499" y="388020"/>
            <a:ext cx="1539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じょろん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4" name="순서도: 자기 디스크 13">
            <a:extLst>
              <a:ext uri="{FF2B5EF4-FFF2-40B4-BE49-F238E27FC236}">
                <a16:creationId xmlns:a16="http://schemas.microsoft.com/office/drawing/2014/main" id="{E613C040-F4CC-405C-AD6F-F54D978E4A34}"/>
              </a:ext>
            </a:extLst>
          </p:cNvPr>
          <p:cNvSpPr/>
          <p:nvPr/>
        </p:nvSpPr>
        <p:spPr bwMode="auto">
          <a:xfrm>
            <a:off x="5457162" y="4656338"/>
            <a:ext cx="3040928" cy="1586525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Power</a:t>
            </a:r>
            <a:endParaRPr kumimoji="0" lang="ko-KR" altLang="en-US" sz="4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5" name="순서도: 자기 디스크 14">
            <a:extLst>
              <a:ext uri="{FF2B5EF4-FFF2-40B4-BE49-F238E27FC236}">
                <a16:creationId xmlns:a16="http://schemas.microsoft.com/office/drawing/2014/main" id="{10AE2C20-6BE1-4BE9-BD06-D27E75EB8134}"/>
              </a:ext>
            </a:extLst>
          </p:cNvPr>
          <p:cNvSpPr/>
          <p:nvPr/>
        </p:nvSpPr>
        <p:spPr bwMode="auto">
          <a:xfrm>
            <a:off x="5453835" y="3356992"/>
            <a:ext cx="3040928" cy="1586525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Talent</a:t>
            </a:r>
            <a:endParaRPr kumimoji="0" lang="ko-KR" altLang="en-US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6" name="순서도: 자기 디스크 15">
            <a:extLst>
              <a:ext uri="{FF2B5EF4-FFF2-40B4-BE49-F238E27FC236}">
                <a16:creationId xmlns:a16="http://schemas.microsoft.com/office/drawing/2014/main" id="{7241E80C-D53D-49AA-8BD1-3FB99160C7D8}"/>
              </a:ext>
            </a:extLst>
          </p:cNvPr>
          <p:cNvSpPr/>
          <p:nvPr/>
        </p:nvSpPr>
        <p:spPr bwMode="auto">
          <a:xfrm>
            <a:off x="5436096" y="2060848"/>
            <a:ext cx="3040928" cy="1586525"/>
          </a:xfrm>
          <a:prstGeom prst="flowChartMagneticDisk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  <a:cs typeface="+mn-cs"/>
              </a:rPr>
              <a:t>Mission</a:t>
            </a:r>
            <a:endParaRPr kumimoji="0" lang="ko-KR" altLang="en-US" sz="4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DFF341-6A40-4BDD-80E2-C9F0867C32BD}"/>
              </a:ext>
            </a:extLst>
          </p:cNvPr>
          <p:cNvSpPr txBox="1"/>
          <p:nvPr/>
        </p:nvSpPr>
        <p:spPr>
          <a:xfrm>
            <a:off x="1403648" y="434186"/>
            <a:ext cx="7373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うえから　あたえられる　けんいで　</a:t>
            </a:r>
            <a:endParaRPr kumimoji="1" lang="en-US" altLang="ja-JP" sz="32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あらかじめ　せいふくしよう</a:t>
            </a:r>
            <a:r>
              <a:rPr kumimoji="1" lang="en-US" altLang="ko-KR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!</a:t>
            </a:r>
          </a:p>
        </p:txBody>
      </p:sp>
      <p:pic>
        <p:nvPicPr>
          <p:cNvPr id="11" name="그림 10" descr="텍스트, 벡터그래픽이(가) 표시된 사진&#10;&#10;자동 생성된 설명">
            <a:extLst>
              <a:ext uri="{FF2B5EF4-FFF2-40B4-BE49-F238E27FC236}">
                <a16:creationId xmlns:a16="http://schemas.microsoft.com/office/drawing/2014/main" id="{8DD8134B-70BB-465C-9F43-EB5DF247A4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94" y="1953914"/>
            <a:ext cx="3134715" cy="439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875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사각형: 잘린 한쪽 모서리 18">
            <a:extLst>
              <a:ext uri="{FF2B5EF4-FFF2-40B4-BE49-F238E27FC236}">
                <a16:creationId xmlns:a16="http://schemas.microsoft.com/office/drawing/2014/main" id="{09E1AF53-C420-4A5D-99BD-024283F81FF6}"/>
              </a:ext>
            </a:extLst>
          </p:cNvPr>
          <p:cNvSpPr/>
          <p:nvPr/>
        </p:nvSpPr>
        <p:spPr bwMode="auto">
          <a:xfrm>
            <a:off x="-252536" y="188639"/>
            <a:ext cx="9391324" cy="1262649"/>
          </a:xfrm>
          <a:prstGeom prst="snip1Rect">
            <a:avLst>
              <a:gd name="adj" fmla="val 50000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원형: 비어 있음 12">
            <a:extLst>
              <a:ext uri="{FF2B5EF4-FFF2-40B4-BE49-F238E27FC236}">
                <a16:creationId xmlns:a16="http://schemas.microsoft.com/office/drawing/2014/main" id="{FFB5D8C1-C927-4C85-AB34-BDCBCD5E507C}"/>
              </a:ext>
            </a:extLst>
          </p:cNvPr>
          <p:cNvSpPr/>
          <p:nvPr/>
        </p:nvSpPr>
        <p:spPr bwMode="auto">
          <a:xfrm>
            <a:off x="-30573" y="-4032"/>
            <a:ext cx="1665534" cy="1631216"/>
          </a:xfrm>
          <a:prstGeom prst="donut">
            <a:avLst>
              <a:gd name="adj" fmla="val 9275"/>
            </a:avLst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ED29B9FF-3780-48D9-B26D-E35C4FB0B3DD}"/>
              </a:ext>
            </a:extLst>
          </p:cNvPr>
          <p:cNvSpPr/>
          <p:nvPr/>
        </p:nvSpPr>
        <p:spPr bwMode="auto">
          <a:xfrm>
            <a:off x="-23456" y="5930471"/>
            <a:ext cx="921836" cy="941447"/>
          </a:xfrm>
          <a:prstGeom prst="parallelogram">
            <a:avLst>
              <a:gd name="adj" fmla="val 5056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95498" y="388020"/>
            <a:ext cx="1761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32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DA07C1-C33D-4C66-BA8B-1534FDE90610}"/>
              </a:ext>
            </a:extLst>
          </p:cNvPr>
          <p:cNvSpPr txBox="1"/>
          <p:nvPr/>
        </p:nvSpPr>
        <p:spPr>
          <a:xfrm>
            <a:off x="1660826" y="280298"/>
            <a:ext cx="6961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 algn="r">
              <a:buAutoNum type="arabicPeriod"/>
              <a:defRPr/>
            </a:pPr>
            <a:r>
              <a:rPr lang="ja-JP" altLang="en-US" sz="3200" b="1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エルサレムに　</a:t>
            </a:r>
            <a:r>
              <a:rPr lang="en-US" altLang="ja-JP" sz="3200" b="1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15</a:t>
            </a:r>
            <a:r>
              <a:rPr lang="ja-JP" altLang="en-US" sz="3200" b="1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かこくの　</a:t>
            </a:r>
            <a:endParaRPr lang="en-US" altLang="ja-JP" sz="3200" b="1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lvl="0" algn="r">
              <a:defRPr/>
            </a:pPr>
            <a:r>
              <a:rPr lang="ja-JP" altLang="en-US" sz="3200" b="1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ひとたちが　あつまりました</a:t>
            </a:r>
            <a:endParaRPr lang="en-US" altLang="ko-KR" sz="3200" b="1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57FCEB-7925-436B-94B1-DFBD29A4AC80}"/>
              </a:ext>
            </a:extLst>
          </p:cNvPr>
          <p:cNvSpPr txBox="1"/>
          <p:nvPr/>
        </p:nvSpPr>
        <p:spPr>
          <a:xfrm>
            <a:off x="802194" y="5895573"/>
            <a:ext cx="83365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R"/>
              <a:tabLst/>
              <a:defRPr/>
            </a:pP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すべての　くにの　ひとびとを　でしと　しなさいと　</a:t>
            </a:r>
            <a:endParaRPr kumimoji="1" lang="en-US" altLang="ja-JP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ja-JP" altLang="en-US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いわれた　みことばが　じょうじゅしました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pic>
        <p:nvPicPr>
          <p:cNvPr id="12" name="그림 11" descr="텍스트이(가) 표시된 사진&#10;&#10;자동 생성된 설명">
            <a:extLst>
              <a:ext uri="{FF2B5EF4-FFF2-40B4-BE49-F238E27FC236}">
                <a16:creationId xmlns:a16="http://schemas.microsoft.com/office/drawing/2014/main" id="{454DF403-C9C5-4B65-84E2-59892EC555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195" y="1583707"/>
            <a:ext cx="6513610" cy="4346764"/>
          </a:xfrm>
          <a:prstGeom prst="rect">
            <a:avLst/>
          </a:prstGeom>
        </p:spPr>
      </p:pic>
      <p:sp>
        <p:nvSpPr>
          <p:cNvPr id="14" name="말풍선: 타원형 13">
            <a:extLst>
              <a:ext uri="{FF2B5EF4-FFF2-40B4-BE49-F238E27FC236}">
                <a16:creationId xmlns:a16="http://schemas.microsoft.com/office/drawing/2014/main" id="{BB93613D-A59F-4CCC-BA85-75F29ACCBA5C}"/>
              </a:ext>
            </a:extLst>
          </p:cNvPr>
          <p:cNvSpPr/>
          <p:nvPr/>
        </p:nvSpPr>
        <p:spPr bwMode="auto">
          <a:xfrm>
            <a:off x="255715" y="3291347"/>
            <a:ext cx="2732109" cy="1982946"/>
          </a:xfrm>
          <a:prstGeom prst="wedgeEllipseCallout">
            <a:avLst>
              <a:gd name="adj1" fmla="val 43801"/>
              <a:gd name="adj2" fmla="val -6398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どうすれば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すくわれ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ますか</a:t>
            </a:r>
            <a:endParaRPr kumimoji="0" lang="ko-KR" altLang="en-US" sz="2400" kern="0" dirty="0"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20" name="말풍선: 타원형 19">
            <a:extLst>
              <a:ext uri="{FF2B5EF4-FFF2-40B4-BE49-F238E27FC236}">
                <a16:creationId xmlns:a16="http://schemas.microsoft.com/office/drawing/2014/main" id="{A35EB2B5-4235-460C-822C-DEFDF080FC6B}"/>
              </a:ext>
            </a:extLst>
          </p:cNvPr>
          <p:cNvSpPr/>
          <p:nvPr/>
        </p:nvSpPr>
        <p:spPr bwMode="auto">
          <a:xfrm>
            <a:off x="3923928" y="3429000"/>
            <a:ext cx="4536504" cy="2088232"/>
          </a:xfrm>
          <a:prstGeom prst="wedgeEllipseCallout">
            <a:avLst>
              <a:gd name="adj1" fmla="val -25425"/>
              <a:gd name="adj2" fmla="val -8144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わたしたちの　つみの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ために　しんで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ふっかつされた　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イエスさまを　しんじれば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すくわれます</a:t>
            </a:r>
            <a:endParaRPr kumimoji="0" lang="ko-KR" altLang="en-US" sz="2400" kern="0" dirty="0"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92638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5" grpId="0"/>
      <p:bldP spid="17" grpId="0"/>
      <p:bldP spid="14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 descr="텍스트이(가) 표시된 사진&#10;&#10;자동 생성된 설명">
            <a:extLst>
              <a:ext uri="{FF2B5EF4-FFF2-40B4-BE49-F238E27FC236}">
                <a16:creationId xmlns:a16="http://schemas.microsoft.com/office/drawing/2014/main" id="{55DBAB24-45BF-4B4F-9BA5-3B4347C8E5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" t="13068" r="2191" b="9398"/>
          <a:stretch/>
        </p:blipFill>
        <p:spPr>
          <a:xfrm>
            <a:off x="0" y="1465463"/>
            <a:ext cx="9143999" cy="4465008"/>
          </a:xfrm>
          <a:prstGeom prst="rect">
            <a:avLst/>
          </a:prstGeom>
        </p:spPr>
      </p:pic>
      <p:sp>
        <p:nvSpPr>
          <p:cNvPr id="15" name="말풍선: 타원형 14">
            <a:extLst>
              <a:ext uri="{FF2B5EF4-FFF2-40B4-BE49-F238E27FC236}">
                <a16:creationId xmlns:a16="http://schemas.microsoft.com/office/drawing/2014/main" id="{8778C8EB-42DA-4EA5-8F07-0F7E7E09757C}"/>
              </a:ext>
            </a:extLst>
          </p:cNvPr>
          <p:cNvSpPr/>
          <p:nvPr/>
        </p:nvSpPr>
        <p:spPr bwMode="auto">
          <a:xfrm>
            <a:off x="179512" y="3041864"/>
            <a:ext cx="3672408" cy="2375819"/>
          </a:xfrm>
          <a:prstGeom prst="wedgeEllipseCallout">
            <a:avLst>
              <a:gd name="adj1" fmla="val 20229"/>
              <a:gd name="adj2" fmla="val -6227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イエスさまが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いわれました。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「わたしが　みちで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あり　しんりであり</a:t>
            </a:r>
            <a:endParaRPr kumimoji="0" lang="en-US" altLang="ja-JP" sz="24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いのちなのです</a:t>
            </a:r>
            <a:r>
              <a:rPr kumimoji="0" lang="en-US" altLang="ko-KR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  <a:r>
              <a:rPr kumimoji="0" lang="ja-JP" altLang="en-US" sz="24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」</a:t>
            </a:r>
            <a:endParaRPr kumimoji="0" lang="ko-KR" altLang="en-US" sz="2400" kern="0" dirty="0"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19" name="사각형: 잘린 한쪽 모서리 18">
            <a:extLst>
              <a:ext uri="{FF2B5EF4-FFF2-40B4-BE49-F238E27FC236}">
                <a16:creationId xmlns:a16="http://schemas.microsoft.com/office/drawing/2014/main" id="{09E1AF53-C420-4A5D-99BD-024283F81FF6}"/>
              </a:ext>
            </a:extLst>
          </p:cNvPr>
          <p:cNvSpPr/>
          <p:nvPr/>
        </p:nvSpPr>
        <p:spPr bwMode="auto">
          <a:xfrm>
            <a:off x="-252536" y="188639"/>
            <a:ext cx="9391324" cy="1262649"/>
          </a:xfrm>
          <a:prstGeom prst="snip1Rect">
            <a:avLst>
              <a:gd name="adj" fmla="val 50000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원형: 비어 있음 12">
            <a:extLst>
              <a:ext uri="{FF2B5EF4-FFF2-40B4-BE49-F238E27FC236}">
                <a16:creationId xmlns:a16="http://schemas.microsoft.com/office/drawing/2014/main" id="{FFB5D8C1-C927-4C85-AB34-BDCBCD5E507C}"/>
              </a:ext>
            </a:extLst>
          </p:cNvPr>
          <p:cNvSpPr/>
          <p:nvPr/>
        </p:nvSpPr>
        <p:spPr bwMode="auto">
          <a:xfrm>
            <a:off x="-30573" y="-4032"/>
            <a:ext cx="1665534" cy="1631216"/>
          </a:xfrm>
          <a:prstGeom prst="donut">
            <a:avLst>
              <a:gd name="adj" fmla="val 9275"/>
            </a:avLst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ED29B9FF-3780-48D9-B26D-E35C4FB0B3DD}"/>
              </a:ext>
            </a:extLst>
          </p:cNvPr>
          <p:cNvSpPr/>
          <p:nvPr/>
        </p:nvSpPr>
        <p:spPr bwMode="auto">
          <a:xfrm>
            <a:off x="-23456" y="5930471"/>
            <a:ext cx="921836" cy="941447"/>
          </a:xfrm>
          <a:prstGeom prst="parallelogram">
            <a:avLst>
              <a:gd name="adj" fmla="val 5056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95498" y="388020"/>
            <a:ext cx="1761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DCAFD3-A736-498C-B9D2-6ADCE86F60AD}"/>
              </a:ext>
            </a:extLst>
          </p:cNvPr>
          <p:cNvSpPr txBox="1"/>
          <p:nvPr/>
        </p:nvSpPr>
        <p:spPr>
          <a:xfrm>
            <a:off x="1660826" y="280298"/>
            <a:ext cx="69436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en-US" altLang="ko-KR" sz="32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 panose="020B0503020000020004" pitchFamily="50" charset="-127"/>
                <a:ea typeface="맑은 고딕" panose="020B0503020000020004" pitchFamily="50" charset="-127"/>
              </a:rPr>
              <a:t>1.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エルサレムに　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15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かこくの　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ひとたちが　あつまりました</a:t>
            </a:r>
            <a:endParaRPr kumimoji="1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R="0" lvl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1" lang="en-US" altLang="ko-KR" sz="3200" b="1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 panose="020B0503020000020004" pitchFamily="50" charset="-127"/>
              <a:ea typeface="맑은 고딕" panose="020B050302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938C20-71DC-4A7D-836A-480F0AC374C2}"/>
              </a:ext>
            </a:extLst>
          </p:cNvPr>
          <p:cNvSpPr txBox="1"/>
          <p:nvPr/>
        </p:nvSpPr>
        <p:spPr>
          <a:xfrm>
            <a:off x="802194" y="5878256"/>
            <a:ext cx="83365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noProof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すべての　つくられた　ものに　ふくいんを　のべつたえ</a:t>
            </a:r>
            <a:endParaRPr kumimoji="1" lang="en-US" altLang="ja-JP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なさいと　いう　みことばが　じょうじゅしました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64321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사각형: 잘린 한쪽 모서리 18">
            <a:extLst>
              <a:ext uri="{FF2B5EF4-FFF2-40B4-BE49-F238E27FC236}">
                <a16:creationId xmlns:a16="http://schemas.microsoft.com/office/drawing/2014/main" id="{09E1AF53-C420-4A5D-99BD-024283F81FF6}"/>
              </a:ext>
            </a:extLst>
          </p:cNvPr>
          <p:cNvSpPr/>
          <p:nvPr/>
        </p:nvSpPr>
        <p:spPr bwMode="auto">
          <a:xfrm>
            <a:off x="-252536" y="188639"/>
            <a:ext cx="9391324" cy="1262649"/>
          </a:xfrm>
          <a:prstGeom prst="snip1Rect">
            <a:avLst>
              <a:gd name="adj" fmla="val 50000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원형: 비어 있음 12">
            <a:extLst>
              <a:ext uri="{FF2B5EF4-FFF2-40B4-BE49-F238E27FC236}">
                <a16:creationId xmlns:a16="http://schemas.microsoft.com/office/drawing/2014/main" id="{FFB5D8C1-C927-4C85-AB34-BDCBCD5E507C}"/>
              </a:ext>
            </a:extLst>
          </p:cNvPr>
          <p:cNvSpPr/>
          <p:nvPr/>
        </p:nvSpPr>
        <p:spPr bwMode="auto">
          <a:xfrm>
            <a:off x="-30573" y="-4032"/>
            <a:ext cx="1665534" cy="1631216"/>
          </a:xfrm>
          <a:prstGeom prst="donut">
            <a:avLst>
              <a:gd name="adj" fmla="val 9275"/>
            </a:avLst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ED29B9FF-3780-48D9-B26D-E35C4FB0B3DD}"/>
              </a:ext>
            </a:extLst>
          </p:cNvPr>
          <p:cNvSpPr/>
          <p:nvPr/>
        </p:nvSpPr>
        <p:spPr bwMode="auto">
          <a:xfrm>
            <a:off x="-23456" y="5930471"/>
            <a:ext cx="921836" cy="941447"/>
          </a:xfrm>
          <a:prstGeom prst="parallelogram">
            <a:avLst>
              <a:gd name="adj" fmla="val 5056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95497" y="388020"/>
            <a:ext cx="1717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A845D8-58E5-4418-BCC6-73A0B0F838B1}"/>
              </a:ext>
            </a:extLst>
          </p:cNvPr>
          <p:cNvSpPr txBox="1"/>
          <p:nvPr/>
        </p:nvSpPr>
        <p:spPr>
          <a:xfrm>
            <a:off x="1660826" y="280298"/>
            <a:ext cx="69617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エルサレムに　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15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かこくの　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ひとたちが　あつまりました</a:t>
            </a:r>
            <a:endParaRPr kumimoji="1" lang="en-US" altLang="ko-K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79DA5D-640A-44A9-93A9-B3DF7C70A89C}"/>
              </a:ext>
            </a:extLst>
          </p:cNvPr>
          <p:cNvSpPr txBox="1"/>
          <p:nvPr/>
        </p:nvSpPr>
        <p:spPr>
          <a:xfrm>
            <a:off x="770642" y="5829497"/>
            <a:ext cx="83365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noProof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　せいれいが　のぞめば　ちからを　うけて　</a:t>
            </a:r>
            <a:endParaRPr kumimoji="1" lang="en-US" altLang="ja-JP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しょうにんと　なると　いう　みことばが　じょうじゅしました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pic>
        <p:nvPicPr>
          <p:cNvPr id="3" name="그림 2" descr="텍스트, 장난감이(가) 표시된 사진&#10;&#10;자동 생성된 설명">
            <a:extLst>
              <a:ext uri="{FF2B5EF4-FFF2-40B4-BE49-F238E27FC236}">
                <a16:creationId xmlns:a16="http://schemas.microsoft.com/office/drawing/2014/main" id="{FB1D0AF5-B59A-4BE4-8814-C9707D211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8913"/>
            <a:ext cx="9144000" cy="4327738"/>
          </a:xfrm>
          <a:prstGeom prst="rect">
            <a:avLst/>
          </a:prstGeom>
        </p:spPr>
      </p:pic>
      <p:pic>
        <p:nvPicPr>
          <p:cNvPr id="8" name="그림 7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7366129A-42F3-47A7-98F0-2B79F58858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533" y="1410070"/>
            <a:ext cx="542507" cy="722786"/>
          </a:xfrm>
          <a:prstGeom prst="rect">
            <a:avLst/>
          </a:prstGeom>
        </p:spPr>
      </p:pic>
      <p:pic>
        <p:nvPicPr>
          <p:cNvPr id="20" name="그림 19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FD818FAF-E529-4262-A45F-F12CDB5C50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656" y="1659013"/>
            <a:ext cx="542507" cy="722786"/>
          </a:xfrm>
          <a:prstGeom prst="rect">
            <a:avLst/>
          </a:prstGeom>
        </p:spPr>
      </p:pic>
      <p:pic>
        <p:nvPicPr>
          <p:cNvPr id="21" name="그림 20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4368F079-36D6-4AA2-B848-DA2078CE25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038" y="1297620"/>
            <a:ext cx="542507" cy="722786"/>
          </a:xfrm>
          <a:prstGeom prst="rect">
            <a:avLst/>
          </a:prstGeom>
        </p:spPr>
      </p:pic>
      <p:pic>
        <p:nvPicPr>
          <p:cNvPr id="22" name="그림 21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D6887E87-D7E7-479F-B289-5A915AB207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75" y="1494022"/>
            <a:ext cx="542507" cy="722786"/>
          </a:xfrm>
          <a:prstGeom prst="rect">
            <a:avLst/>
          </a:prstGeom>
        </p:spPr>
      </p:pic>
      <p:pic>
        <p:nvPicPr>
          <p:cNvPr id="24" name="그림 23" descr="자연, 불, 건물, 벽난로이(가) 표시된 사진&#10;&#10;자동 생성된 설명">
            <a:extLst>
              <a:ext uri="{FF2B5EF4-FFF2-40B4-BE49-F238E27FC236}">
                <a16:creationId xmlns:a16="http://schemas.microsoft.com/office/drawing/2014/main" id="{53D685F9-2E72-4438-A6E0-70F46534D1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787" y="1594117"/>
            <a:ext cx="542507" cy="72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216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25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그림 15" descr="텍스트, 왕관상징보석이(가) 표시된 사진&#10;&#10;자동 생성된 설명">
            <a:extLst>
              <a:ext uri="{FF2B5EF4-FFF2-40B4-BE49-F238E27FC236}">
                <a16:creationId xmlns:a16="http://schemas.microsoft.com/office/drawing/2014/main" id="{6DD6EC78-752A-4278-88DD-EE85EF2D77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312" y="1790823"/>
            <a:ext cx="6607985" cy="1596929"/>
          </a:xfrm>
          <a:prstGeom prst="rect">
            <a:avLst/>
          </a:prstGeom>
        </p:spPr>
      </p:pic>
      <p:sp>
        <p:nvSpPr>
          <p:cNvPr id="19" name="사각형: 잘린 한쪽 모서리 18">
            <a:extLst>
              <a:ext uri="{FF2B5EF4-FFF2-40B4-BE49-F238E27FC236}">
                <a16:creationId xmlns:a16="http://schemas.microsoft.com/office/drawing/2014/main" id="{09E1AF53-C420-4A5D-99BD-024283F81FF6}"/>
              </a:ext>
            </a:extLst>
          </p:cNvPr>
          <p:cNvSpPr/>
          <p:nvPr/>
        </p:nvSpPr>
        <p:spPr bwMode="auto">
          <a:xfrm>
            <a:off x="-252536" y="188639"/>
            <a:ext cx="9391324" cy="1262649"/>
          </a:xfrm>
          <a:prstGeom prst="snip1Rect">
            <a:avLst>
              <a:gd name="adj" fmla="val 50000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원형: 비어 있음 12">
            <a:extLst>
              <a:ext uri="{FF2B5EF4-FFF2-40B4-BE49-F238E27FC236}">
                <a16:creationId xmlns:a16="http://schemas.microsoft.com/office/drawing/2014/main" id="{FFB5D8C1-C927-4C85-AB34-BDCBCD5E507C}"/>
              </a:ext>
            </a:extLst>
          </p:cNvPr>
          <p:cNvSpPr/>
          <p:nvPr/>
        </p:nvSpPr>
        <p:spPr bwMode="auto">
          <a:xfrm>
            <a:off x="-30573" y="-4032"/>
            <a:ext cx="1665534" cy="1631216"/>
          </a:xfrm>
          <a:prstGeom prst="donut">
            <a:avLst>
              <a:gd name="adj" fmla="val 9275"/>
            </a:avLst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ED29B9FF-3780-48D9-B26D-E35C4FB0B3DD}"/>
              </a:ext>
            </a:extLst>
          </p:cNvPr>
          <p:cNvSpPr/>
          <p:nvPr/>
        </p:nvSpPr>
        <p:spPr bwMode="auto">
          <a:xfrm>
            <a:off x="-23456" y="5930471"/>
            <a:ext cx="921836" cy="941447"/>
          </a:xfrm>
          <a:prstGeom prst="parallelogram">
            <a:avLst>
              <a:gd name="adj" fmla="val 5056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95498" y="388020"/>
            <a:ext cx="17614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ja-JP" altLang="en-US" sz="320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ほんろん</a:t>
            </a:r>
            <a:endParaRPr lang="ko-KR" altLang="en-US" sz="3200" dirty="0">
              <a:solidFill>
                <a:prstClr val="black"/>
              </a:solidFill>
              <a:latin typeface="ＭＳ Ｐゴシック" panose="020B0600070205080204" pitchFamily="50" charset="-128"/>
              <a:ea typeface="HY견고딕" panose="02030600000101010101" pitchFamily="18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8230BC-5702-4AC7-B744-FCCFAAA42F5E}"/>
              </a:ext>
            </a:extLst>
          </p:cNvPr>
          <p:cNvSpPr txBox="1"/>
          <p:nvPr/>
        </p:nvSpPr>
        <p:spPr>
          <a:xfrm>
            <a:off x="611560" y="6146141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1) </a:t>
            </a:r>
            <a:r>
              <a:rPr kumimoji="1" lang="ja-JP" altLang="en-US" sz="28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としよりは　ゆめを　みると　いわれました</a:t>
            </a:r>
            <a:endParaRPr kumimoji="1" lang="ko-KR" altLang="en-US" sz="2800" b="1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91BA0F-AF4A-4D8F-ACCE-008556518787}"/>
              </a:ext>
            </a:extLst>
          </p:cNvPr>
          <p:cNvSpPr txBox="1"/>
          <p:nvPr/>
        </p:nvSpPr>
        <p:spPr>
          <a:xfrm>
            <a:off x="1403648" y="280298"/>
            <a:ext cx="75728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 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よげんしゃヨエルを　とおして　おわりの　ひに　</a:t>
            </a:r>
            <a:endParaRPr kumimoji="1" lang="en-US" altLang="ja-JP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せいれいが　そそがれると　いわれた　</a:t>
            </a:r>
            <a:endParaRPr kumimoji="1" lang="en-US" altLang="ja-JP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R="0" lvl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みことばが　じょうじゅしました</a:t>
            </a:r>
            <a:endParaRPr kumimoji="1" lang="en-US" altLang="ko-KR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4BE3F51E-9842-4CB4-AABD-16BB875C80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51" y="2713775"/>
            <a:ext cx="2404019" cy="3235191"/>
          </a:xfrm>
          <a:prstGeom prst="rect">
            <a:avLst/>
          </a:prstGeom>
        </p:spPr>
      </p:pic>
      <p:pic>
        <p:nvPicPr>
          <p:cNvPr id="8" name="그림 7" descr="텍스트이(가) 표시된 사진&#10;&#10;자동 생성된 설명">
            <a:extLst>
              <a:ext uri="{FF2B5EF4-FFF2-40B4-BE49-F238E27FC236}">
                <a16:creationId xmlns:a16="http://schemas.microsoft.com/office/drawing/2014/main" id="{67887A2C-1D07-4BC8-982E-2B772F60EC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430" y="2117222"/>
            <a:ext cx="5538147" cy="4306712"/>
          </a:xfrm>
          <a:prstGeom prst="rect">
            <a:avLst/>
          </a:prstGeom>
        </p:spPr>
      </p:pic>
      <p:pic>
        <p:nvPicPr>
          <p:cNvPr id="10" name="그림 9" descr="텍스트이(가) 표시된 사진&#10;&#10;자동 생성된 설명">
            <a:extLst>
              <a:ext uri="{FF2B5EF4-FFF2-40B4-BE49-F238E27FC236}">
                <a16:creationId xmlns:a16="http://schemas.microsoft.com/office/drawing/2014/main" id="{A3615B52-420F-4B58-9369-53187CFC35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3614" y="3908117"/>
            <a:ext cx="1724965" cy="1701496"/>
          </a:xfrm>
          <a:prstGeom prst="rect">
            <a:avLst/>
          </a:prstGeom>
        </p:spPr>
      </p:pic>
      <p:pic>
        <p:nvPicPr>
          <p:cNvPr id="21" name="그림 20" descr="텍스트이(가) 표시된 사진&#10;&#10;자동 생성된 설명">
            <a:extLst>
              <a:ext uri="{FF2B5EF4-FFF2-40B4-BE49-F238E27FC236}">
                <a16:creationId xmlns:a16="http://schemas.microsoft.com/office/drawing/2014/main" id="{83FB9C01-E1D7-495E-9D81-F0931BCEFB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377" y="3933502"/>
            <a:ext cx="1724965" cy="1701496"/>
          </a:xfrm>
          <a:prstGeom prst="rect">
            <a:avLst/>
          </a:prstGeom>
        </p:spPr>
      </p:pic>
      <p:pic>
        <p:nvPicPr>
          <p:cNvPr id="20" name="그림 19" descr="흐림이(가) 표시된 사진&#10;&#10;자동 생성된 설명">
            <a:extLst>
              <a:ext uri="{FF2B5EF4-FFF2-40B4-BE49-F238E27FC236}">
                <a16:creationId xmlns:a16="http://schemas.microsoft.com/office/drawing/2014/main" id="{BBA1BA03-CDD1-40F4-BCAE-F87A7F9B6DE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1084813"/>
            <a:ext cx="90111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541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4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실내이(가) 표시된 사진&#10;&#10;자동 생성된 설명">
            <a:extLst>
              <a:ext uri="{FF2B5EF4-FFF2-40B4-BE49-F238E27FC236}">
                <a16:creationId xmlns:a16="http://schemas.microsoft.com/office/drawing/2014/main" id="{140A673C-851D-43E1-9656-5FFA52430D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56" y="1396683"/>
            <a:ext cx="7092280" cy="42096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사각형: 잘린 한쪽 모서리 18">
            <a:extLst>
              <a:ext uri="{FF2B5EF4-FFF2-40B4-BE49-F238E27FC236}">
                <a16:creationId xmlns:a16="http://schemas.microsoft.com/office/drawing/2014/main" id="{09E1AF53-C420-4A5D-99BD-024283F81FF6}"/>
              </a:ext>
            </a:extLst>
          </p:cNvPr>
          <p:cNvSpPr/>
          <p:nvPr/>
        </p:nvSpPr>
        <p:spPr bwMode="auto">
          <a:xfrm>
            <a:off x="-252536" y="188639"/>
            <a:ext cx="9391324" cy="1262649"/>
          </a:xfrm>
          <a:prstGeom prst="snip1Rect">
            <a:avLst>
              <a:gd name="adj" fmla="val 50000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원형: 비어 있음 12">
            <a:extLst>
              <a:ext uri="{FF2B5EF4-FFF2-40B4-BE49-F238E27FC236}">
                <a16:creationId xmlns:a16="http://schemas.microsoft.com/office/drawing/2014/main" id="{FFB5D8C1-C927-4C85-AB34-BDCBCD5E507C}"/>
              </a:ext>
            </a:extLst>
          </p:cNvPr>
          <p:cNvSpPr/>
          <p:nvPr/>
        </p:nvSpPr>
        <p:spPr bwMode="auto">
          <a:xfrm>
            <a:off x="-30573" y="-4032"/>
            <a:ext cx="1665534" cy="1631216"/>
          </a:xfrm>
          <a:prstGeom prst="donut">
            <a:avLst>
              <a:gd name="adj" fmla="val 9275"/>
            </a:avLst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ED29B9FF-3780-48D9-B26D-E35C4FB0B3DD}"/>
              </a:ext>
            </a:extLst>
          </p:cNvPr>
          <p:cNvSpPr/>
          <p:nvPr/>
        </p:nvSpPr>
        <p:spPr bwMode="auto">
          <a:xfrm>
            <a:off x="-23456" y="5930471"/>
            <a:ext cx="921836" cy="941447"/>
          </a:xfrm>
          <a:prstGeom prst="parallelogram">
            <a:avLst>
              <a:gd name="adj" fmla="val 5056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95498" y="388020"/>
            <a:ext cx="1761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8230BC-5702-4AC7-B744-FCCFAAA42F5E}"/>
              </a:ext>
            </a:extLst>
          </p:cNvPr>
          <p:cNvSpPr txBox="1"/>
          <p:nvPr/>
        </p:nvSpPr>
        <p:spPr>
          <a:xfrm>
            <a:off x="611560" y="6146141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kumimoji="1" lang="en-US" altLang="ko-KR" sz="2800" b="1" i="0" u="none" strike="noStrike" kern="1200" cap="none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lang="ja-JP" altLang="en-US" sz="2800" b="1" noProof="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わかいひとは　まぼろしを　みると　いわれました</a:t>
            </a:r>
            <a:endParaRPr kumimoji="1" lang="ko-KR" altLang="en-US" sz="2800" b="1" i="0" u="none" strike="noStrike" kern="1200" cap="none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CA3BAA-E763-4C8C-9A51-F3E534CDDDA3}"/>
              </a:ext>
            </a:extLst>
          </p:cNvPr>
          <p:cNvSpPr txBox="1"/>
          <p:nvPr/>
        </p:nvSpPr>
        <p:spPr>
          <a:xfrm>
            <a:off x="1403648" y="280298"/>
            <a:ext cx="75728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よげんしゃヨエルを　とおして　おわりの　ひに　</a:t>
            </a:r>
            <a:endParaRPr kumimoji="1" lang="en-US" altLang="ja-JP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せいれいが　そそがれると　いわれた　</a:t>
            </a:r>
            <a:endParaRPr kumimoji="1" lang="en-US" altLang="ja-JP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みことばが　じょうじゅしました</a:t>
            </a:r>
            <a:endParaRPr kumimoji="1" lang="en-US" altLang="ko-KR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2E391658-DFDF-492B-B040-B41B3D6E4A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2200" y="2785166"/>
            <a:ext cx="2771800" cy="3145305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168A188-8BDF-4067-8AE5-232AD05F9E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97" y="2785166"/>
            <a:ext cx="2055547" cy="12484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그림 16" descr="텍스트이(가) 표시된 사진&#10;&#10;자동 생성된 설명">
            <a:extLst>
              <a:ext uri="{FF2B5EF4-FFF2-40B4-BE49-F238E27FC236}">
                <a16:creationId xmlns:a16="http://schemas.microsoft.com/office/drawing/2014/main" id="{EE69C911-085D-4618-AA1E-003A5354274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523" y="1807133"/>
            <a:ext cx="2055547" cy="12484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그림 11" descr="텍스트, 가장이(가) 표시된 사진&#10;&#10;자동 생성된 설명">
            <a:extLst>
              <a:ext uri="{FF2B5EF4-FFF2-40B4-BE49-F238E27FC236}">
                <a16:creationId xmlns:a16="http://schemas.microsoft.com/office/drawing/2014/main" id="{57B1D4D0-39A9-4D0C-BA95-C28AC65054E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30" b="9881"/>
          <a:stretch/>
        </p:blipFill>
        <p:spPr>
          <a:xfrm>
            <a:off x="3245312" y="4003494"/>
            <a:ext cx="2103424" cy="12484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93640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사각형: 잘린 한쪽 모서리 18">
            <a:extLst>
              <a:ext uri="{FF2B5EF4-FFF2-40B4-BE49-F238E27FC236}">
                <a16:creationId xmlns:a16="http://schemas.microsoft.com/office/drawing/2014/main" id="{09E1AF53-C420-4A5D-99BD-024283F81FF6}"/>
              </a:ext>
            </a:extLst>
          </p:cNvPr>
          <p:cNvSpPr/>
          <p:nvPr/>
        </p:nvSpPr>
        <p:spPr bwMode="auto">
          <a:xfrm>
            <a:off x="-252536" y="188639"/>
            <a:ext cx="9391324" cy="1262649"/>
          </a:xfrm>
          <a:prstGeom prst="snip1Rect">
            <a:avLst>
              <a:gd name="adj" fmla="val 50000"/>
            </a:avLst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3" name="원형: 비어 있음 12">
            <a:extLst>
              <a:ext uri="{FF2B5EF4-FFF2-40B4-BE49-F238E27FC236}">
                <a16:creationId xmlns:a16="http://schemas.microsoft.com/office/drawing/2014/main" id="{FFB5D8C1-C927-4C85-AB34-BDCBCD5E507C}"/>
              </a:ext>
            </a:extLst>
          </p:cNvPr>
          <p:cNvSpPr/>
          <p:nvPr/>
        </p:nvSpPr>
        <p:spPr bwMode="auto">
          <a:xfrm>
            <a:off x="-30573" y="-4032"/>
            <a:ext cx="1665534" cy="1631216"/>
          </a:xfrm>
          <a:prstGeom prst="donut">
            <a:avLst>
              <a:gd name="adj" fmla="val 9275"/>
            </a:avLst>
          </a:prstGeom>
          <a:solidFill>
            <a:srgbClr val="C00000">
              <a:alpha val="9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8" name="평행 사변형 17">
            <a:extLst>
              <a:ext uri="{FF2B5EF4-FFF2-40B4-BE49-F238E27FC236}">
                <a16:creationId xmlns:a16="http://schemas.microsoft.com/office/drawing/2014/main" id="{ED29B9FF-3780-48D9-B26D-E35C4FB0B3DD}"/>
              </a:ext>
            </a:extLst>
          </p:cNvPr>
          <p:cNvSpPr/>
          <p:nvPr/>
        </p:nvSpPr>
        <p:spPr bwMode="auto">
          <a:xfrm>
            <a:off x="-23456" y="5930471"/>
            <a:ext cx="921836" cy="941447"/>
          </a:xfrm>
          <a:prstGeom prst="parallelogram">
            <a:avLst>
              <a:gd name="adj" fmla="val 5056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53585F"/>
                </a:outerShdw>
              </a:effectLst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C6AD983-77CD-484D-A8D8-2AFD0ED3B408}"/>
              </a:ext>
            </a:extLst>
          </p:cNvPr>
          <p:cNvSpPr txBox="1"/>
          <p:nvPr/>
        </p:nvSpPr>
        <p:spPr>
          <a:xfrm>
            <a:off x="95498" y="388020"/>
            <a:ext cx="1761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ほんろん</a:t>
            </a:r>
            <a:endParaRPr kumimoji="1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8230BC-5702-4AC7-B744-FCCFAAA42F5E}"/>
              </a:ext>
            </a:extLst>
          </p:cNvPr>
          <p:cNvSpPr txBox="1"/>
          <p:nvPr/>
        </p:nvSpPr>
        <p:spPr>
          <a:xfrm>
            <a:off x="611560" y="5914923"/>
            <a:ext cx="85272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) 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こどもたちは　しょうらいの　ことを　よげんすると　</a:t>
            </a:r>
            <a:endParaRPr kumimoji="1" lang="en-US" altLang="ja-JP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b="1" spc="-150" dirty="0">
                <a:solidFill>
                  <a:prstClr val="black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いわれました</a:t>
            </a:r>
            <a:endParaRPr kumimoji="1" lang="ko-KR" altLang="en-US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맑은 고딕" panose="020B0503020000020004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E92DE0-FBEF-4807-BA2A-F7F4B23BA029}"/>
              </a:ext>
            </a:extLst>
          </p:cNvPr>
          <p:cNvSpPr txBox="1"/>
          <p:nvPr/>
        </p:nvSpPr>
        <p:spPr>
          <a:xfrm>
            <a:off x="1403648" y="280298"/>
            <a:ext cx="75728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2. </a:t>
            </a: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よげんしゃヨエルを　とおして　おわりの　ひに　</a:t>
            </a:r>
            <a:endParaRPr kumimoji="1" lang="en-US" altLang="ja-JP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せいれいが　そそがれると　いわれた　</a:t>
            </a:r>
            <a:endParaRPr kumimoji="1" lang="en-US" altLang="ja-JP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-1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みことばが　じょうじゅしました</a:t>
            </a:r>
            <a:endParaRPr kumimoji="1" lang="en-US" altLang="ko-KR" sz="2800" b="1" i="0" u="none" strike="noStrike" kern="120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" name="그림 2" descr="텍스트, 클립아트이(가) 표시된 사진&#10;&#10;자동 생성된 설명">
            <a:extLst>
              <a:ext uri="{FF2B5EF4-FFF2-40B4-BE49-F238E27FC236}">
                <a16:creationId xmlns:a16="http://schemas.microsoft.com/office/drawing/2014/main" id="{AD319BD4-CC49-4FC6-85EB-B8E10D78D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66" y="2608873"/>
            <a:ext cx="1531617" cy="3306050"/>
          </a:xfrm>
          <a:prstGeom prst="rect">
            <a:avLst/>
          </a:prstGeom>
        </p:spPr>
      </p:pic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D8E6B6D5-EF1B-4948-84E4-BBB87A7CE2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622" y="2142047"/>
            <a:ext cx="5649763" cy="3594268"/>
          </a:xfrm>
          <a:prstGeom prst="rect">
            <a:avLst/>
          </a:prstGeom>
        </p:spPr>
      </p:pic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4B3C4C3A-B449-4A51-A7C0-8A97A8B563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048275"/>
            <a:ext cx="6191760" cy="3098667"/>
          </a:xfrm>
          <a:prstGeom prst="rect">
            <a:avLst/>
          </a:prstGeom>
        </p:spPr>
      </p:pic>
      <p:sp>
        <p:nvSpPr>
          <p:cNvPr id="6" name="폭발: 14pt 5">
            <a:extLst>
              <a:ext uri="{FF2B5EF4-FFF2-40B4-BE49-F238E27FC236}">
                <a16:creationId xmlns:a16="http://schemas.microsoft.com/office/drawing/2014/main" id="{97AB04AC-D431-4A2C-88F7-147A59B7C62F}"/>
              </a:ext>
            </a:extLst>
          </p:cNvPr>
          <p:cNvSpPr/>
          <p:nvPr/>
        </p:nvSpPr>
        <p:spPr bwMode="auto">
          <a:xfrm>
            <a:off x="1651165" y="-261823"/>
            <a:ext cx="8208000" cy="7401758"/>
          </a:xfrm>
          <a:prstGeom prst="irregularSeal2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あなたは　よく　しっておきなさい</a:t>
            </a:r>
            <a:r>
              <a:rPr kumimoji="0" lang="en-US" altLang="ko-KR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en-US" altLang="ko-KR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ja-JP" altLang="en-US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おわりの　ひには　こんなんな　</a:t>
            </a:r>
            <a:endParaRPr kumimoji="0" lang="en-US" altLang="ja-JP" sz="20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じだいが　きて　ひとびとは　</a:t>
            </a:r>
            <a:endParaRPr kumimoji="0" lang="en-US" altLang="ja-JP" sz="20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じぶんを　あいするもの、</a:t>
            </a:r>
            <a:endParaRPr kumimoji="0" lang="en-US" altLang="ja-JP" sz="20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おかねを　あいするもの</a:t>
            </a:r>
            <a:r>
              <a:rPr kumimoji="0" lang="en-US" altLang="ko-KR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しかし　あなたは　まなんで　</a:t>
            </a:r>
            <a:endParaRPr kumimoji="0" lang="en-US" altLang="ja-JP" sz="20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かくしんした　ところに　</a:t>
            </a:r>
            <a:endParaRPr kumimoji="0" lang="en-US" altLang="ja-JP" sz="20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とどまって　いなさい</a:t>
            </a:r>
            <a:r>
              <a:rPr kumimoji="0" lang="en-US" altLang="ko-KR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!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おさないころから</a:t>
            </a:r>
            <a:r>
              <a:rPr kumimoji="0" lang="ko-KR" altLang="en-US" sz="2000" kern="0" dirty="0">
                <a:latin typeface="ＭＳ Ｐゴシック" panose="020B0600070205080204" pitchFamily="50" charset="-128"/>
                <a:ea typeface="맑은 고딕" panose="020B0503020000020004" pitchFamily="50" charset="-127"/>
              </a:rPr>
              <a:t> </a:t>
            </a:r>
            <a:r>
              <a:rPr kumimoji="0" lang="ja-JP" altLang="en-US" sz="28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せいしょ</a:t>
            </a:r>
            <a:r>
              <a:rPr kumimoji="0" lang="ja-JP" altLang="en-US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　</a:t>
            </a:r>
            <a:endParaRPr kumimoji="0" lang="en-US" altLang="ja-JP" sz="2000" kern="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</a:pPr>
            <a:r>
              <a:rPr kumimoji="0" lang="ja-JP" altLang="en-US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したしんで　きたこと</a:t>
            </a:r>
            <a:r>
              <a:rPr kumimoji="0" lang="en-US" altLang="ko-KR" sz="2000" kern="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3080263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5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 animBg="1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92D050"/>
        </a:solidFill>
        <a:ln>
          <a:noFill/>
        </a:ln>
      </a:spPr>
      <a:bodyPr lIns="0" tIns="0" rIns="0" bIns="0" rtlCol="0" anchor="ctr"/>
      <a:lstStyle>
        <a:defPPr algn="ctr" fontAlgn="auto" latinLnBrk="0">
          <a:spcBef>
            <a:spcPts val="0"/>
          </a:spcBef>
          <a:spcAft>
            <a:spcPts val="0"/>
          </a:spcAft>
          <a:defRPr kumimoji="0" sz="2400" kern="0">
            <a:effectLst>
              <a:outerShdw blurRad="38100" dist="38100" dir="2700000" algn="tl">
                <a:srgbClr val="53585F"/>
              </a:outerShdw>
            </a:effectLst>
            <a:latin typeface="+mn-lt"/>
            <a:ea typeface="+mn-ea"/>
            <a:cs typeface="+mn-cs"/>
          </a:defRPr>
        </a:defPPr>
      </a:lstStyle>
      <a:style>
        <a:lnRef idx="2">
          <a:schemeClr val="dk1"/>
        </a:lnRef>
        <a:fillRef idx="1">
          <a:schemeClr val="lt1"/>
        </a:fillRef>
        <a:effectRef idx="0">
          <a:schemeClr val="dk1"/>
        </a:effectRef>
        <a:fontRef idx="minor">
          <a:schemeClr val="dk1"/>
        </a:fontRef>
      </a:style>
    </a:spDef>
    <a:txDef>
      <a:spPr>
        <a:noFill/>
      </a:spPr>
      <a:bodyPr wrap="none" rtlCol="0">
        <a:spAutoFit/>
      </a:bodyPr>
      <a:lstStyle>
        <a:defPPr algn="l">
          <a:defRPr sz="5400" dirty="0" smtClean="0"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0000">
            <a:alpha val="31999"/>
          </a:srgbClr>
        </a:solidFill>
        <a:ln>
          <a:noFill/>
        </a:ln>
        <a:effectLst>
          <a:outerShdw blurRad="76200" algn="ctr" rotWithShape="0">
            <a:srgbClr val="000000">
              <a:alpha val="79999"/>
            </a:srgbClr>
          </a:outerShdw>
        </a:effectLst>
        <a:extLst>
          <a:ext uri="{91240B29-F687-4F45-9708-019B960494DF}">
            <a14:hiddenLine xmlns:a14="http://schemas.microsoft.com/office/drawing/2010/main" w="12700" cap="flat" cmpd="sng">
              <a:solidFill>
                <a:srgbClr val="000000"/>
              </a:solidFill>
              <a:prstDash val="solid"/>
              <a:miter lim="0"/>
              <a:headEnd type="none" w="med" len="med"/>
              <a:tailEnd type="none" w="med" len="med"/>
            </a14:hiddenLine>
          </a:ext>
        </a:extLst>
      </a:spPr>
      <a:bodyPr lIns="0" tIns="0" rIns="0" bIns="0" anchor="ctr"/>
      <a:lstStyle>
        <a:defPPr algn="ctr" fontAlgn="auto" latinLnBrk="0">
          <a:spcBef>
            <a:spcPts val="0"/>
          </a:spcBef>
          <a:spcAft>
            <a:spcPts val="0"/>
          </a:spcAft>
          <a:defRPr kumimoji="0" sz="2400" kern="0">
            <a:effectLst>
              <a:outerShdw blurRad="38100" dist="38100" dir="2700000" algn="tl">
                <a:srgbClr val="53585F"/>
              </a:outerShdw>
            </a:effectLst>
            <a:latin typeface="+mn-lt"/>
            <a:ea typeface="+mn-ea"/>
            <a:cs typeface="+mn-cs"/>
          </a:defRPr>
        </a:defPPr>
      </a:lstStyle>
    </a:spDef>
    <a:txDef>
      <a:spPr>
        <a:noFill/>
      </a:spPr>
      <a:bodyPr wrap="none" rtlCol="0">
        <a:spAutoFit/>
      </a:bodyPr>
      <a:lstStyle>
        <a:defPPr algn="l">
          <a:defRPr sz="5400" dirty="0" smtClean="0">
            <a:latin typeface="HY견고딕" panose="02030600000101010101" pitchFamily="18" charset="-127"/>
            <a:ea typeface="HY견고딕" panose="02030600000101010101" pitchFamily="18" charset="-127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39334</TotalTime>
  <Words>549</Words>
  <Application>Microsoft Office PowerPoint</Application>
  <PresentationFormat>画面に合わせる (4:3)</PresentationFormat>
  <Paragraphs>130</Paragraphs>
  <Slides>14</Slides>
  <Notes>14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14</vt:i4>
      </vt:variant>
    </vt:vector>
  </HeadingPairs>
  <TitlesOfParts>
    <vt:vector size="23" baseType="lpstr">
      <vt:lpstr>HY중고딕</vt:lpstr>
      <vt:lpstr>HY견고딕</vt:lpstr>
      <vt:lpstr>HY울릉도B</vt:lpstr>
      <vt:lpstr>맑은 고딕</vt:lpstr>
      <vt:lpstr>ＭＳ Ｐゴシック</vt:lpstr>
      <vt:lpstr>Arial</vt:lpstr>
      <vt:lpstr>굴림</vt:lpstr>
      <vt:lpstr>Office 테마</vt:lpstr>
      <vt:lpstr>2_Office 테마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김호영</dc:creator>
  <cp:lastModifiedBy>sasaki ちかこ</cp:lastModifiedBy>
  <cp:revision>2557</cp:revision>
  <dcterms:created xsi:type="dcterms:W3CDTF">2008-03-21T01:39:31Z</dcterms:created>
  <dcterms:modified xsi:type="dcterms:W3CDTF">2022-04-15T02:51:34Z</dcterms:modified>
</cp:coreProperties>
</file>