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2" r:id="rId2"/>
    <p:sldId id="367" r:id="rId3"/>
    <p:sldId id="368" r:id="rId4"/>
    <p:sldId id="369" r:id="rId5"/>
    <p:sldId id="274" r:id="rId6"/>
    <p:sldId id="347" r:id="rId7"/>
    <p:sldId id="361" r:id="rId8"/>
    <p:sldId id="360" r:id="rId9"/>
    <p:sldId id="306" r:id="rId10"/>
    <p:sldId id="326" r:id="rId11"/>
    <p:sldId id="359" r:id="rId12"/>
    <p:sldId id="307" r:id="rId13"/>
    <p:sldId id="362" r:id="rId14"/>
    <p:sldId id="363" r:id="rId15"/>
    <p:sldId id="364" r:id="rId16"/>
    <p:sldId id="365" r:id="rId17"/>
    <p:sldId id="366" r:id="rId18"/>
    <p:sldId id="350" r:id="rId19"/>
    <p:sldId id="370" r:id="rId2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77B1"/>
    <a:srgbClr val="33C0F3"/>
    <a:srgbClr val="F57B17"/>
    <a:srgbClr val="FFCCFF"/>
    <a:srgbClr val="FF5050"/>
    <a:srgbClr val="CC9900"/>
    <a:srgbClr val="0066FF"/>
    <a:srgbClr val="FF00FF"/>
    <a:srgbClr val="99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531" autoAdjust="0"/>
    <p:restoredTop sz="91727" autoAdjust="0"/>
  </p:normalViewPr>
  <p:slideViewPr>
    <p:cSldViewPr>
      <p:cViewPr varScale="1">
        <p:scale>
          <a:sx n="97" d="100"/>
          <a:sy n="97" d="100"/>
        </p:scale>
        <p:origin x="90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2019-07-19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2019-07-19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250228" cy="695739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-88472" y="-5680"/>
            <a:ext cx="93387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123728" y="3645024"/>
            <a:ext cx="4824536" cy="936104"/>
          </a:xfrm>
          <a:solidFill>
            <a:schemeClr val="bg1">
              <a:alpha val="30000"/>
            </a:schemeClr>
          </a:solidFill>
        </p:spPr>
        <p:txBody>
          <a:bodyPr>
            <a:normAutofit/>
          </a:bodyPr>
          <a:lstStyle/>
          <a:p>
            <a:r>
              <a:rPr lang="ja-JP" altLang="en-US" sz="5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ko-KR" altLang="en-US" sz="5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M" pitchFamily="18" charset="-127"/>
              </a:rPr>
              <a:t> </a:t>
            </a:r>
            <a:r>
              <a:rPr lang="en-US" altLang="ko-KR" sz="5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2:1-4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893787"/>
            <a:ext cx="8784976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en-US" altLang="ko-KR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29</a:t>
            </a:r>
            <a:r>
              <a:rPr lang="ko-KR" altLang="en-US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   </a:t>
            </a:r>
            <a:r>
              <a:rPr lang="ja-JP" altLang="en-US" sz="6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サミットの　みち</a:t>
            </a:r>
            <a:r>
              <a:rPr lang="ko-KR" altLang="en-US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タラントの　はっけん</a:t>
            </a:r>
            <a:r>
              <a:rPr lang="ko-KR" altLang="en-US" sz="20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ko-KR" alt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초등5-6부\Desktop\에스겔\KakaoTalk_20160423_2347134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" y="-1011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691680" y="332656"/>
            <a:ext cx="6048672" cy="2456669"/>
          </a:xfrm>
          <a:prstGeom prst="roundRect">
            <a:avLst/>
          </a:prstGeom>
          <a:solidFill>
            <a:srgbClr val="F57B17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こう</a:t>
            </a:r>
            <a:r>
              <a:rPr lang="ja-JP" alt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だん</a:t>
            </a:r>
            <a:r>
              <a:rPr lang="ja-JP" alt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メッセ</a:t>
            </a:r>
            <a:r>
              <a:rPr lang="en-US" altLang="ja-JP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―</a:t>
            </a:r>
            <a:r>
              <a:rPr lang="ja-JP" alt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ジ</a:t>
            </a:r>
            <a:r>
              <a:rPr lang="en-US" altLang="ko-K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lang="en-US" altLang="ko-KR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ぜんたいメッセージ</a:t>
            </a:r>
            <a:r>
              <a:rPr lang="en-US" altLang="ko-K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lang="en-US" altLang="ko-KR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げんば</a:t>
            </a:r>
            <a:r>
              <a:rPr lang="ja-JP" alt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メッセージ</a:t>
            </a:r>
            <a:r>
              <a:rPr lang="ko-KR" alt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934935" y="4039550"/>
            <a:ext cx="7704856" cy="1170419"/>
          </a:xfrm>
          <a:prstGeom prst="roundRect">
            <a:avLst/>
          </a:prstGeom>
          <a:solidFill>
            <a:srgbClr val="FFFF00"/>
          </a:solidFill>
          <a:ln w="6350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ふかく　もくそう　しよう</a:t>
            </a:r>
            <a:r>
              <a:rPr lang="ko-KR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아래쪽 화살표 1"/>
          <p:cNvSpPr/>
          <p:nvPr/>
        </p:nvSpPr>
        <p:spPr>
          <a:xfrm>
            <a:off x="4031279" y="3022953"/>
            <a:ext cx="1512168" cy="79187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824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V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1820" y="2132744"/>
            <a:ext cx="4320480" cy="459282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모서리가 둥근 직사각형 1"/>
          <p:cNvSpPr/>
          <p:nvPr/>
        </p:nvSpPr>
        <p:spPr>
          <a:xfrm>
            <a:off x="3347864" y="3975322"/>
            <a:ext cx="3096344" cy="233399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/>
          <p:cNvSpPr/>
          <p:nvPr/>
        </p:nvSpPr>
        <p:spPr>
          <a:xfrm>
            <a:off x="3364054" y="4766422"/>
            <a:ext cx="775898" cy="603012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395536" y="170349"/>
            <a:ext cx="8359000" cy="196239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けいやくを　にぎって　</a:t>
            </a:r>
            <a:r>
              <a:rPr lang="ja-JP" altLang="en-US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うりする　レムナントは　げんばを　かえます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533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9395520" cy="187220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5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5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みことばを　にぎって　</a:t>
            </a:r>
            <a:r>
              <a:rPr lang="en-US" altLang="ja-JP" sz="55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5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5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いのると　こたえられます</a:t>
            </a:r>
            <a:endParaRPr lang="ko-KR" altLang="en-US" sz="5500" b="1" spc="-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70574"/>
            <a:ext cx="4752528" cy="448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5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4" y="0"/>
            <a:ext cx="9697439" cy="6858000"/>
          </a:xfrm>
          <a:prstGeom prst="rect">
            <a:avLst/>
          </a:prstGeom>
        </p:spPr>
      </p:pic>
      <p:sp>
        <p:nvSpPr>
          <p:cNvPr id="5" name="모서리가 둥근 사각형 설명선 4"/>
          <p:cNvSpPr/>
          <p:nvPr/>
        </p:nvSpPr>
        <p:spPr>
          <a:xfrm>
            <a:off x="204223" y="260647"/>
            <a:ext cx="8892480" cy="1944217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50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ふくいんと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けいやくの　ひとは</a:t>
            </a:r>
            <a:r>
              <a:rPr lang="ko-KR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endParaRPr lang="en-US" altLang="ko-KR" sz="50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ko-KR" sz="50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いのると　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かんしゃ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するように　なります</a:t>
            </a:r>
            <a:endParaRPr lang="en-US" altLang="ko-KR" sz="50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649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학원복음화\2019\6월 학원복음화\23과 흐름\23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2" y="-18020"/>
            <a:ext cx="9179844" cy="687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모서리가 둥근 사각형 설명선 4"/>
          <p:cNvSpPr/>
          <p:nvPr/>
        </p:nvSpPr>
        <p:spPr>
          <a:xfrm>
            <a:off x="251520" y="260647"/>
            <a:ext cx="8640960" cy="2160241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けいやくの　</a:t>
            </a:r>
            <a:r>
              <a:rPr lang="ja-JP" altLang="en-US" sz="50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ことばの　</a:t>
            </a:r>
            <a:endParaRPr lang="en-US" altLang="ja-JP" sz="50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ながれ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したがって　</a:t>
            </a:r>
            <a:endParaRPr lang="en-US" altLang="ja-JP" sz="50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いのりましょう</a:t>
            </a:r>
            <a:endParaRPr lang="en-US" altLang="ko-KR" sz="50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789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학원복음화\2019\6월 학원복음화\24과 집중\24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8" y="0"/>
            <a:ext cx="9181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모서리가 둥근 사각형 설명선 4"/>
          <p:cNvSpPr/>
          <p:nvPr/>
        </p:nvSpPr>
        <p:spPr>
          <a:xfrm>
            <a:off x="251520" y="260647"/>
            <a:ext cx="8640960" cy="2088233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5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しゅうちゅう</a:t>
            </a:r>
            <a:r>
              <a:rPr lang="ja-JP" altLang="en-US" sz="5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ko-KR" altLang="en-US" sz="5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5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ポイント</a:t>
            </a:r>
            <a:endParaRPr lang="en-US" altLang="ko-KR" sz="50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ko-KR" altLang="en-US" sz="5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en-US" altLang="ko-KR" sz="5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5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</a:t>
            </a:r>
            <a:r>
              <a:rPr lang="en-US" altLang="ko-KR" sz="5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 </a:t>
            </a:r>
            <a:r>
              <a:rPr lang="ja-JP" altLang="en-US" sz="5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よのなか</a:t>
            </a:r>
            <a:r>
              <a:rPr lang="ja-JP" altLang="en-US" sz="5000" b="1" spc="-2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</a:t>
            </a:r>
            <a:r>
              <a:rPr lang="ja-JP" altLang="en-US" sz="5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5000" b="1" spc="-2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げんば</a:t>
            </a:r>
            <a:r>
              <a:rPr lang="en-US" altLang="ko-KR" sz="5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 </a:t>
            </a:r>
            <a:r>
              <a:rPr lang="ja-JP" altLang="en-US" sz="5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れいてきな</a:t>
            </a:r>
            <a:r>
              <a:rPr lang="ja-JP" altLang="en-US" sz="5000" b="1" spc="-2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</a:t>
            </a:r>
            <a:r>
              <a:rPr lang="ja-JP" altLang="en-US" sz="5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</a:t>
            </a:r>
            <a:endParaRPr lang="en-US" altLang="ko-KR" sz="50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927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요셉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34935"/>
            <a:ext cx="6156176" cy="462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요셉 계단 걸음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3140968"/>
            <a:ext cx="1810947" cy="3163979"/>
          </a:xfrm>
          <a:prstGeom prst="rect">
            <a:avLst/>
          </a:prstGeom>
          <a:ln w="12700">
            <a:miter lim="400000"/>
          </a:ln>
          <a:effectLst>
            <a:outerShdw blurRad="139700" dist="255228" dir="2768661" rotWithShape="0">
              <a:srgbClr val="000000">
                <a:alpha val="80000"/>
              </a:srgbClr>
            </a:outerShdw>
          </a:effectLst>
        </p:spPr>
      </p:pic>
      <p:sp>
        <p:nvSpPr>
          <p:cNvPr id="5" name="모서리가 둥근 사각형 설명선 4"/>
          <p:cNvSpPr/>
          <p:nvPr/>
        </p:nvSpPr>
        <p:spPr>
          <a:xfrm>
            <a:off x="251520" y="260647"/>
            <a:ext cx="8640960" cy="1944217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</a:t>
            </a:r>
            <a:r>
              <a:rPr lang="ja-JP" altLang="en-US" sz="50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きず</a:t>
            </a:r>
            <a:r>
              <a:rPr lang="en-US" altLang="ko-KR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 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きょうかいの　</a:t>
            </a:r>
            <a:r>
              <a:rPr lang="ja-JP" altLang="en-US" sz="50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きず</a:t>
            </a:r>
            <a:r>
              <a:rPr lang="en-US" altLang="ko-KR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 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よのなかの　きず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</a:t>
            </a:r>
            <a:endParaRPr lang="en-US" altLang="ja-JP" sz="50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いやし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ましょう</a:t>
            </a:r>
            <a:endParaRPr lang="en-US" altLang="ko-KR" sz="50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910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학원복음화\2019\6월 학원복음화\26과 미래\26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4"/>
            <a:ext cx="9260619" cy="684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모서리가 둥근 사각형 설명선 4"/>
          <p:cNvSpPr/>
          <p:nvPr/>
        </p:nvSpPr>
        <p:spPr>
          <a:xfrm>
            <a:off x="251520" y="260647"/>
            <a:ext cx="8640960" cy="3672409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50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さんみ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いったいの　かみさまが　</a:t>
            </a:r>
            <a:endParaRPr lang="en-US" altLang="ja-JP" sz="50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どうこうされる　レムナントは　</a:t>
            </a:r>
            <a:endParaRPr lang="en-US" altLang="ja-JP" sz="50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みらい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</a:t>
            </a:r>
            <a:r>
              <a:rPr lang="ja-JP" altLang="en-US" sz="50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きどりして　みて　</a:t>
            </a:r>
            <a:endParaRPr lang="en-US" altLang="ja-JP" sz="50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じゅんびを　はじめるように　</a:t>
            </a:r>
            <a:endParaRPr lang="en-US" altLang="ja-JP" sz="50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なります</a:t>
            </a:r>
            <a:endParaRPr lang="en-US" altLang="ko-KR" sz="50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198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방향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9572" y1="15525" x2="15367" y2="59132"/>
                        <a14:foregroundMark x1="29205" y1="30822" x2="27676" y2="34361"/>
                        <a14:foregroundMark x1="36162" y1="26941" x2="35398" y2="49772"/>
                        <a14:foregroundMark x1="15826" y1="74201" x2="15826" y2="91667"/>
                        <a14:foregroundMark x1="23471" y1="76598" x2="23471" y2="84018"/>
                        <a14:foregroundMark x1="53746" y1="24315" x2="60092" y2="22831"/>
                        <a14:foregroundMark x1="82798" y1="24658" x2="92890" y2="24658"/>
                        <a14:foregroundMark x1="67584" y1="49772" x2="80428" y2="48858"/>
                        <a14:foregroundMark x1="63226" y1="47603" x2="64832" y2="51484"/>
                        <a14:foregroundMark x1="27064" y1="57420" x2="31804" y2="55365"/>
                        <a14:foregroundMark x1="83257" y1="39041" x2="83792" y2="67466"/>
                        <a14:foregroundMark x1="55734" y1="44977" x2="56116" y2="66553"/>
                        <a14:foregroundMark x1="69954" y1="60959" x2="69343" y2="86644"/>
                        <a14:foregroundMark x1="83028" y1="71233" x2="83410" y2="86644"/>
                        <a14:foregroundMark x1="13456" y1="14269" x2="20642" y2="10731"/>
                        <a14:foregroundMark x1="11009" y1="48744" x2="10321" y2="50799"/>
                        <a14:foregroundMark x1="8869" y1="28767" x2="7034" y2="32078"/>
                        <a14:foregroundMark x1="10398" y1="19406" x2="10092" y2="23402"/>
                        <a14:foregroundMark x1="10474" y1="18493" x2="13073" y2="14384"/>
                        <a14:foregroundMark x1="5734" y1="36530" x2="5734" y2="36530"/>
                        <a14:foregroundMark x1="34327" y1="24315" x2="37691" y2="24315"/>
                        <a14:foregroundMark x1="37997" y1="26027" x2="38838" y2="30822"/>
                        <a14:foregroundMark x1="38991" y1="32078" x2="38761" y2="35616"/>
                        <a14:foregroundMark x1="36621" y1="42808" x2="38073" y2="40639"/>
                        <a14:foregroundMark x1="38532" y1="37329" x2="38226" y2="39498"/>
                        <a14:foregroundMark x1="38838" y1="35160" x2="38761" y2="37900"/>
                        <a14:foregroundMark x1="36697" y1="43950" x2="37691" y2="46804"/>
                        <a14:foregroundMark x1="37844" y1="47945" x2="37538" y2="51941"/>
                        <a14:foregroundMark x1="37920" y1="46575" x2="37997" y2="47489"/>
                        <a14:foregroundMark x1="35398" y1="56050" x2="36544" y2="55936"/>
                        <a14:foregroundMark x1="36544" y1="54566" x2="37232" y2="52854"/>
                        <a14:foregroundMark x1="37462" y1="53311" x2="38150" y2="50228"/>
                        <a14:foregroundMark x1="11086" y1="46005" x2="11391" y2="47945"/>
                        <a14:foregroundMark x1="9557" y1="52626" x2="8410" y2="55708"/>
                        <a14:foregroundMark x1="25076" y1="63470" x2="24771" y2="66895"/>
                        <a14:foregroundMark x1="25076" y1="67009" x2="25994" y2="70776"/>
                        <a14:foregroundMark x1="25841" y1="71689" x2="25765" y2="73288"/>
                        <a14:foregroundMark x1="25382" y1="73288" x2="25612" y2="75571"/>
                        <a14:foregroundMark x1="25688" y1="76256" x2="25076" y2="77283"/>
                        <a14:foregroundMark x1="24924" y1="78082" x2="25153" y2="80251"/>
                        <a14:foregroundMark x1="24924" y1="80708" x2="24235" y2="85046"/>
                        <a14:foregroundMark x1="24235" y1="85502" x2="25612" y2="87900"/>
                        <a14:foregroundMark x1="25994" y1="87557" x2="27217" y2="87785"/>
                        <a14:foregroundMark x1="27370" y1="87785" x2="28135" y2="89269"/>
                        <a14:foregroundMark x1="28058" y1="89612" x2="28135" y2="91781"/>
                        <a14:foregroundMark x1="14220" y1="13356" x2="18807" y2="10959"/>
                        <a14:foregroundMark x1="21101" y1="11073" x2="22324" y2="10845"/>
                        <a14:foregroundMark x1="22706" y1="11872" x2="24924" y2="13584"/>
                        <a14:foregroundMark x1="24771" y1="13584" x2="25535" y2="14498"/>
                        <a14:foregroundMark x1="26070" y1="14498" x2="28058" y2="14155"/>
                        <a14:foregroundMark x1="28440" y1="14612" x2="30963" y2="15525"/>
                        <a14:foregroundMark x1="31575" y1="15639" x2="33333" y2="16324"/>
                        <a14:foregroundMark x1="33333" y1="16324" x2="33257" y2="17694"/>
                        <a14:foregroundMark x1="32569" y1="19521" x2="33563" y2="17808"/>
                        <a14:foregroundMark x1="29358" y1="23858" x2="32722" y2="19521"/>
                        <a14:foregroundMark x1="28746" y1="26370" x2="29434" y2="28311"/>
                        <a14:foregroundMark x1="34021" y1="25114" x2="32645" y2="29909"/>
                        <a14:foregroundMark x1="33410" y1="46347" x2="33333" y2="49543"/>
                        <a14:foregroundMark x1="33028" y1="46005" x2="32569" y2="49772"/>
                        <a14:foregroundMark x1="29128" y1="53881" x2="31422" y2="52511"/>
                        <a14:foregroundMark x1="27064" y1="52055" x2="28135" y2="53881"/>
                        <a14:foregroundMark x1="24465" y1="46347" x2="25994" y2="49087"/>
                        <a14:foregroundMark x1="26300" y1="49315" x2="27141" y2="50571"/>
                        <a14:foregroundMark x1="29587" y1="32877" x2="29128" y2="37900"/>
                        <a14:foregroundMark x1="29052" y1="28311" x2="30046" y2="31393"/>
                        <a14:foregroundMark x1="29817" y1="31279" x2="29740" y2="33219"/>
                        <a14:foregroundMark x1="55581" y1="68607" x2="55734" y2="83219"/>
                        <a14:foregroundMark x1="49159" y1="17466" x2="58716" y2="17808"/>
                        <a14:foregroundMark x1="60550" y1="33105" x2="60627" y2="35502"/>
                        <a14:foregroundMark x1="68272" y1="27740" x2="64450" y2="33333"/>
                        <a14:foregroundMark x1="87768" y1="32991" x2="88150" y2="36301"/>
                        <a14:foregroundMark x1="79664" y1="59018" x2="77829" y2="61644"/>
                        <a14:foregroundMark x1="95948" y1="27511" x2="91896" y2="33562"/>
                        <a14:foregroundMark x1="90367" y1="13813" x2="95872" y2="23744"/>
                        <a14:foregroundMark x1="95948" y1="24201" x2="96330" y2="25799"/>
                        <a14:foregroundMark x1="96407" y1="24658" x2="96407" y2="25457"/>
                        <a14:backgroundMark x1="3746" y1="40525" x2="2905" y2="68265"/>
                        <a14:backgroundMark x1="51758" y1="51484" x2="46407" y2="80708"/>
                        <a14:backgroundMark x1="79893" y1="68607" x2="79893" y2="82534"/>
                        <a14:backgroundMark x1="97630" y1="61872" x2="96636" y2="84247"/>
                        <a14:backgroundMark x1="32034" y1="22717" x2="31269" y2="28881"/>
                        <a14:backgroundMark x1="30505" y1="38699" x2="29358" y2="48059"/>
                        <a14:backgroundMark x1="67584" y1="37785" x2="72859" y2="37100"/>
                        <a14:backgroundMark x1="60168" y1="40297" x2="61086" y2="76370"/>
                        <a14:backgroundMark x1="6728" y1="68037" x2="6881" y2="83447"/>
                        <a14:backgroundMark x1="28517" y1="52055" x2="30734" y2="47374"/>
                        <a14:backgroundMark x1="28593" y1="53425" x2="29128" y2="51370"/>
                        <a14:backgroundMark x1="73777" y1="63584" x2="75076" y2="83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2227193"/>
            <a:ext cx="7434103" cy="497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모서리가 둥근 사각형 설명선 2"/>
          <p:cNvSpPr/>
          <p:nvPr/>
        </p:nvSpPr>
        <p:spPr>
          <a:xfrm>
            <a:off x="222360" y="260647"/>
            <a:ext cx="8699282" cy="1944217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けいやくの　ながれを　のがせば</a:t>
            </a:r>
            <a:endParaRPr lang="en-US" altLang="ko-KR" sz="44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どれ</a:t>
            </a:r>
            <a:r>
              <a:rPr lang="ja-JP" altLang="en-US" sz="44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</a:t>
            </a:r>
            <a:r>
              <a:rPr lang="en-US" altLang="ko-KR" sz="4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 </a:t>
            </a:r>
            <a:r>
              <a:rPr lang="ja-JP" altLang="en-US" sz="4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ほり</a:t>
            </a:r>
            <a:r>
              <a:rPr lang="ja-JP" altLang="en-US" sz="44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ょ</a:t>
            </a:r>
            <a:r>
              <a:rPr lang="en-US" altLang="ko-KR" sz="4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 </a:t>
            </a:r>
            <a:r>
              <a:rPr lang="ja-JP" altLang="en-US" sz="44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ぞっこ</a:t>
            </a:r>
            <a:r>
              <a:rPr lang="ja-JP" altLang="en-US" sz="4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くに　なります</a:t>
            </a:r>
            <a:endParaRPr lang="en-US" altLang="ko-KR" sz="44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860032" y="3284984"/>
            <a:ext cx="864096" cy="461665"/>
          </a:xfrm>
          <a:prstGeom prst="rect">
            <a:avLst/>
          </a:prstGeom>
          <a:solidFill>
            <a:srgbClr val="4877B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FF00"/>
                </a:solidFill>
              </a:rPr>
              <a:t>くに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76256" y="3282812"/>
            <a:ext cx="1080120" cy="369332"/>
          </a:xfrm>
          <a:prstGeom prst="rect">
            <a:avLst/>
          </a:prstGeom>
          <a:solidFill>
            <a:srgbClr val="4877B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けんしん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878587" y="4523097"/>
            <a:ext cx="1008112" cy="369332"/>
          </a:xfrm>
          <a:prstGeom prst="rect">
            <a:avLst/>
          </a:prstGeom>
          <a:solidFill>
            <a:srgbClr val="4877B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やくそく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7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2800" dirty="0">
              <a:solidFill>
                <a:srgbClr val="CC3300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のこった　ことを</a:t>
            </a:r>
            <a:r>
              <a:rPr lang="ko-KR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B0F0"/>
                </a:solidFill>
                <a:latin typeface="ＭＳ Ｐゴシック" panose="020B0600070205080204" pitchFamily="50" charset="-128"/>
              </a:rPr>
              <a:t>サミットのみち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－タラント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のはっけん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につ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いて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に　ついて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4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5540" y="188640"/>
            <a:ext cx="4858468" cy="1470025"/>
          </a:xfrm>
        </p:spPr>
        <p:txBody>
          <a:bodyPr>
            <a:normAutofit/>
          </a:bodyPr>
          <a:lstStyle/>
          <a:p>
            <a:r>
              <a:rPr lang="en-US" altLang="ko-KR" sz="8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Nobody</a:t>
            </a:r>
            <a:r>
              <a:rPr lang="ko-KR" altLang="en-US" sz="80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r>
              <a:rPr lang="ko-KR" altLang="en-US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endParaRPr lang="ko-KR" altLang="en-US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(3) 양평군체 B" pitchFamily="18" charset="-127"/>
              <a:ea typeface="(3) 양평군체 B" pitchFamily="18" charset="-127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5067527" y="332656"/>
            <a:ext cx="4067944" cy="1326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7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Answer</a:t>
            </a:r>
            <a:r>
              <a:rPr lang="ko-KR" altLang="en-US" sz="7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endParaRPr lang="ko-KR" altLang="en-US" sz="7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(3) 양평군체 B" pitchFamily="18" charset="-127"/>
              <a:ea typeface="(3) 양평군체 B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-20978" y="2083330"/>
            <a:ext cx="5400599" cy="450663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だれも　あたえない　こたえを　もっている　レムナント</a:t>
            </a:r>
            <a:r>
              <a:rPr lang="ja-JP" altLang="en-US" sz="43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</a:p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たたかわずに　かつ</a:t>
            </a:r>
            <a:endParaRPr lang="en-US" altLang="ja-JP" sz="43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ほうほうを　</a:t>
            </a:r>
            <a:endParaRPr lang="en-US" altLang="ja-JP" sz="43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もっています</a:t>
            </a:r>
            <a:endParaRPr lang="ko-KR" altLang="en-US" sz="4300" dirty="0">
              <a:solidFill>
                <a:schemeClr val="tx1"/>
              </a:solidFill>
              <a:latin typeface="ＭＳ Ｐゴシック" panose="020B0600070205080204" pitchFamily="50" charset="-128"/>
              <a:ea typeface="HY강B" pitchFamily="18" charset="-127"/>
            </a:endParaRPr>
          </a:p>
        </p:txBody>
      </p:sp>
      <p:pic>
        <p:nvPicPr>
          <p:cNvPr id="5" name="Picture 1" descr="신분권세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218" y="2246239"/>
            <a:ext cx="3741223" cy="41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29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istrator\Desktop\학원복음화\자료\다윗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6812" y="-24136"/>
            <a:ext cx="13105456" cy="107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324544" y="123197"/>
            <a:ext cx="4858468" cy="1470025"/>
          </a:xfrm>
        </p:spPr>
        <p:txBody>
          <a:bodyPr>
            <a:normAutofit/>
          </a:bodyPr>
          <a:lstStyle/>
          <a:p>
            <a:r>
              <a:rPr lang="en-US" altLang="ko-KR" sz="8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Priority</a:t>
            </a:r>
            <a:r>
              <a:rPr lang="ko-KR" altLang="en-US" sz="80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r>
              <a:rPr lang="ko-KR" altLang="en-US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endParaRPr lang="ko-KR" altLang="en-US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(3) 양평군체 B" pitchFamily="18" charset="-127"/>
              <a:ea typeface="(3) 양평군체 B" pitchFamily="18" charset="-127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3975487" y="267213"/>
            <a:ext cx="5184576" cy="1326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ゆうせん</a:t>
            </a:r>
            <a:r>
              <a:rPr lang="ja-JP" altLang="en-US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じゅんい</a:t>
            </a:r>
            <a:endParaRPr lang="ko-KR" altLang="en-US" sz="54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179512" y="1586657"/>
            <a:ext cx="7920880" cy="177033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どんな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ことに　であっても　</a:t>
            </a:r>
            <a:endParaRPr lang="en-US" altLang="ja-JP" sz="3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かみさまを　もとめる　</a:t>
            </a:r>
            <a:endParaRPr lang="en-US" altLang="ja-JP" sz="3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ゆうせん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じゅんいを　かいふくしましょう</a:t>
            </a:r>
            <a:endParaRPr lang="ko-KR" altLang="en-US" sz="3600" dirty="0">
              <a:solidFill>
                <a:schemeClr val="tx1"/>
              </a:solidFill>
              <a:latin typeface="ＭＳ Ｐゴシック" panose="020B0600070205080204" pitchFamily="50" charset="-128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251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43167" y="0"/>
            <a:ext cx="4896544" cy="3096344"/>
          </a:xfrm>
        </p:spPr>
        <p:txBody>
          <a:bodyPr>
            <a:normAutofit fontScale="90000"/>
          </a:bodyPr>
          <a:lstStyle/>
          <a:p>
            <a:r>
              <a:rPr lang="en-US" altLang="ko-KR" sz="8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Gospel Spiritual Summit</a:t>
            </a:r>
            <a:r>
              <a:rPr lang="ko-KR" altLang="en-US" sz="80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r>
              <a:rPr lang="ko-KR" altLang="en-US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endParaRPr lang="ko-KR" altLang="en-US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(3) 양평군체 B" pitchFamily="18" charset="-127"/>
              <a:ea typeface="(3) 양평군체 B" pitchFamily="18" charset="-127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5401351" y="368097"/>
            <a:ext cx="2940992" cy="2592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</a:t>
            </a:r>
            <a:endParaRPr lang="en-US" altLang="ja-JP" sz="5400" b="1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4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r>
              <a:rPr lang="ko-KR" altLang="en-US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54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323528" y="3212976"/>
            <a:ext cx="5077823" cy="345638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ふくいんを　ただしく　</a:t>
            </a:r>
            <a:endParaRPr lang="ja-JP" altLang="en-US" sz="43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つたえられる</a:t>
            </a:r>
            <a:endParaRPr lang="ja-JP" altLang="en-US" sz="43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レムナントは</a:t>
            </a:r>
          </a:p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ぎのう、ぶんか</a:t>
            </a:r>
            <a:endParaRPr lang="en-US" altLang="ja-JP" sz="43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サミットに　なります</a:t>
            </a:r>
            <a:r>
              <a:rPr lang="ja-JP" altLang="en-US" sz="43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lang="ko-KR" altLang="en-US" sz="4300" dirty="0">
              <a:solidFill>
                <a:schemeClr val="tx1"/>
              </a:solidFill>
              <a:latin typeface="ＭＳ Ｐゴシック" panose="020B0600070205080204" pitchFamily="50" charset="-128"/>
              <a:ea typeface="HY강B" pitchFamily="18" charset="-127"/>
            </a:endParaRPr>
          </a:p>
        </p:txBody>
      </p:sp>
      <p:pic>
        <p:nvPicPr>
          <p:cNvPr id="6" name="기도 남자 렘넌트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8451" y="4313170"/>
            <a:ext cx="1755509" cy="2356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0978220">
            <a:off x="5819920" y="4418533"/>
            <a:ext cx="1288262" cy="1288262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1181974">
            <a:off x="6432827" y="3265207"/>
            <a:ext cx="916593" cy="910428"/>
          </a:xfrm>
          <a:prstGeom prst="rect">
            <a:avLst/>
          </a:prstGeom>
          <a:ln w="12700">
            <a:miter lim="400000"/>
          </a:ln>
          <a:effectLst>
            <a:outerShdw blurRad="76200" dist="50800" dir="3316696" rotWithShape="0">
              <a:srgbClr val="000000">
                <a:alpha val="80000"/>
              </a:srgbClr>
            </a:outerShdw>
          </a:effectLst>
        </p:spPr>
      </p:pic>
      <p:pic>
        <p:nvPicPr>
          <p:cNvPr id="11" name="pasted-image.png"/>
          <p:cNvPicPr>
            <a:picLocks noChangeAspect="1"/>
          </p:cNvPicPr>
          <p:nvPr/>
        </p:nvPicPr>
        <p:blipFill>
          <a:blip r:embed="rId5">
            <a:extLst/>
          </a:blip>
          <a:srcRect l="2976" t="720" r="2895" b="1963"/>
          <a:stretch>
            <a:fillRect/>
          </a:stretch>
        </p:blipFill>
        <p:spPr>
          <a:xfrm rot="485098">
            <a:off x="8015469" y="2982482"/>
            <a:ext cx="877264" cy="12394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5" extrusionOk="0">
                <a:moveTo>
                  <a:pt x="17345" y="10"/>
                </a:moveTo>
                <a:cubicBezTo>
                  <a:pt x="16990" y="40"/>
                  <a:pt x="13065" y="68"/>
                  <a:pt x="5589" y="94"/>
                </a:cubicBezTo>
                <a:cubicBezTo>
                  <a:pt x="2729" y="105"/>
                  <a:pt x="342" y="121"/>
                  <a:pt x="283" y="130"/>
                </a:cubicBezTo>
                <a:lnTo>
                  <a:pt x="175" y="145"/>
                </a:lnTo>
                <a:lnTo>
                  <a:pt x="175" y="1156"/>
                </a:lnTo>
                <a:cubicBezTo>
                  <a:pt x="175" y="1785"/>
                  <a:pt x="158" y="2175"/>
                  <a:pt x="129" y="2188"/>
                </a:cubicBezTo>
                <a:cubicBezTo>
                  <a:pt x="103" y="2199"/>
                  <a:pt x="86" y="2279"/>
                  <a:pt x="90" y="2367"/>
                </a:cubicBezTo>
                <a:cubicBezTo>
                  <a:pt x="94" y="2454"/>
                  <a:pt x="82" y="3384"/>
                  <a:pt x="67" y="4434"/>
                </a:cubicBezTo>
                <a:cubicBezTo>
                  <a:pt x="51" y="5483"/>
                  <a:pt x="29" y="9765"/>
                  <a:pt x="18" y="13949"/>
                </a:cubicBezTo>
                <a:lnTo>
                  <a:pt x="0" y="21556"/>
                </a:lnTo>
                <a:lnTo>
                  <a:pt x="696" y="21566"/>
                </a:lnTo>
                <a:cubicBezTo>
                  <a:pt x="1079" y="21571"/>
                  <a:pt x="2025" y="21572"/>
                  <a:pt x="2799" y="21569"/>
                </a:cubicBezTo>
                <a:cubicBezTo>
                  <a:pt x="3573" y="21566"/>
                  <a:pt x="4399" y="21563"/>
                  <a:pt x="4635" y="21564"/>
                </a:cubicBezTo>
                <a:cubicBezTo>
                  <a:pt x="4871" y="21565"/>
                  <a:pt x="8784" y="21573"/>
                  <a:pt x="13328" y="21580"/>
                </a:cubicBezTo>
                <a:lnTo>
                  <a:pt x="21590" y="21595"/>
                </a:lnTo>
                <a:lnTo>
                  <a:pt x="21592" y="21315"/>
                </a:lnTo>
                <a:cubicBezTo>
                  <a:pt x="21600" y="19100"/>
                  <a:pt x="21584" y="11445"/>
                  <a:pt x="21571" y="11429"/>
                </a:cubicBezTo>
                <a:cubicBezTo>
                  <a:pt x="21562" y="11418"/>
                  <a:pt x="21539" y="9319"/>
                  <a:pt x="21521" y="6765"/>
                </a:cubicBezTo>
                <a:cubicBezTo>
                  <a:pt x="21502" y="4210"/>
                  <a:pt x="21483" y="1662"/>
                  <a:pt x="21479" y="1101"/>
                </a:cubicBezTo>
                <a:cubicBezTo>
                  <a:pt x="21475" y="541"/>
                  <a:pt x="21454" y="70"/>
                  <a:pt x="21433" y="55"/>
                </a:cubicBezTo>
                <a:cubicBezTo>
                  <a:pt x="21412" y="40"/>
                  <a:pt x="20577" y="31"/>
                  <a:pt x="19579" y="36"/>
                </a:cubicBezTo>
                <a:cubicBezTo>
                  <a:pt x="18554" y="41"/>
                  <a:pt x="17741" y="32"/>
                  <a:pt x="17711" y="15"/>
                </a:cubicBezTo>
                <a:cubicBezTo>
                  <a:pt x="17680" y="-3"/>
                  <a:pt x="17520" y="-5"/>
                  <a:pt x="17345" y="10"/>
                </a:cubicBezTo>
                <a:close/>
              </a:path>
            </a:pathLst>
          </a:cu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12139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531" y="0"/>
            <a:ext cx="9556449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9036496" cy="208823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てんから　のぞむ　ちからを　うけなければ　なりません</a:t>
            </a:r>
            <a:endParaRPr lang="ko-KR" altLang="en-US" sz="5400" b="1" spc="-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유월절 양의피 문설주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9480" y="-487580"/>
            <a:ext cx="20648655" cy="789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오른쪽 화살표 1"/>
          <p:cNvSpPr/>
          <p:nvPr/>
        </p:nvSpPr>
        <p:spPr>
          <a:xfrm>
            <a:off x="2423092" y="1052736"/>
            <a:ext cx="4149186" cy="280831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すぎこしの　　</a:t>
            </a:r>
            <a:endParaRPr lang="en-US" altLang="ja-JP" sz="47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7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まつり</a:t>
            </a:r>
            <a:endParaRPr lang="en-US" altLang="ko-KR" sz="47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321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214E-7 2.40741E-6 L 0.63173 0.0089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83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156080" cy="6350004"/>
          </a:xfrm>
          <a:prstGeom prst="rect">
            <a:avLst/>
          </a:prstGeom>
          <a:noFill/>
          <a:ln>
            <a:noFill/>
          </a:ln>
          <a:effectLst>
            <a:outerShdw blurRad="38100" dist="50799" dir="4139984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오른쪽 화살표 7"/>
          <p:cNvSpPr/>
          <p:nvPr/>
        </p:nvSpPr>
        <p:spPr>
          <a:xfrm>
            <a:off x="827584" y="207350"/>
            <a:ext cx="4149186" cy="280831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ごじゅんせつ</a:t>
            </a:r>
            <a:endParaRPr lang="en-US" altLang="ko-KR" sz="47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896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"/>
          <p:cNvGrpSpPr>
            <a:grpSpLocks/>
          </p:cNvGrpSpPr>
          <p:nvPr/>
        </p:nvGrpSpPr>
        <p:grpSpPr bwMode="auto">
          <a:xfrm>
            <a:off x="175675" y="1404156"/>
            <a:ext cx="8794459" cy="5583362"/>
            <a:chOff x="159" y="0"/>
            <a:chExt cx="21637456" cy="13096294"/>
          </a:xfrm>
        </p:grpSpPr>
        <p:pic>
          <p:nvPicPr>
            <p:cNvPr id="16" name="Picture 2" descr="pasted-image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6405" y="0"/>
              <a:ext cx="3050937" cy="2259849"/>
            </a:xfrm>
            <a:prstGeom prst="rect">
              <a:avLst/>
            </a:prstGeom>
            <a:noFill/>
            <a:ln>
              <a:noFill/>
            </a:ln>
            <a:effectLst>
              <a:outerShdw blurRad="199998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17" name="Picture 3" descr="pasted-image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4908" y="1369944"/>
              <a:ext cx="3096925" cy="2293979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18" name="Picture 4" descr="pasted-image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9447" y="1269535"/>
              <a:ext cx="3367962" cy="2494801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19" name="Picture 5" descr="pasted-image.t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2545" y="2892552"/>
              <a:ext cx="3786390" cy="2804763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20" name="Picture 6" descr="pasted-image.t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9079" y="2892552"/>
              <a:ext cx="3786389" cy="2804763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21" name="Picture 7" descr="pasted-image.t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1879" y="2892552"/>
              <a:ext cx="3786389" cy="2804763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22" name="Picture 8" descr="pasted-image.t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822" y="4568952"/>
              <a:ext cx="4369972" cy="323696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23" name="Picture 9" descr="pasted-image.t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8822" y="4568952"/>
              <a:ext cx="4369973" cy="323696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24" name="Picture 10" descr="pasted-image.t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8155" y="4568952"/>
              <a:ext cx="4369973" cy="323696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25" name="Picture 11" descr="pasted-image.t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1888" y="4568952"/>
              <a:ext cx="4369973" cy="323696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26" name="Picture 12" descr="pasted-image.t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12" y="6330018"/>
              <a:ext cx="5446851" cy="4034703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27" name="Picture 13" descr="pasted-image.t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479" y="6330018"/>
              <a:ext cx="5446851" cy="4034703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28" name="Picture 14" descr="pasted-image.t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1745" y="6330018"/>
              <a:ext cx="5446851" cy="4034703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29" name="Picture 15" descr="pasted-image.t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1478" y="6330018"/>
              <a:ext cx="5446851" cy="4034703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30" name="Picture 16" descr="pasted-image.t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79611" y="6330018"/>
              <a:ext cx="5446852" cy="4034703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31" name="Picture 17" descr="pasted-image.t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" y="8141885"/>
              <a:ext cx="6264623" cy="4640739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32" name="Picture 18" descr="pasted-image.ti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959" y="8260418"/>
              <a:ext cx="6264623" cy="4640739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33" name="Picture 19" descr="pasted-image.ti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1526" y="8260418"/>
              <a:ext cx="6264623" cy="4640739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34" name="Picture 20" descr="pasted-image.ti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9792" y="8455555"/>
              <a:ext cx="6264623" cy="4640739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35" name="Picture 21" descr="pasted-image.ti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2992" y="8455555"/>
              <a:ext cx="6264623" cy="4640739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</p:grpSp>
      <p:pic>
        <p:nvPicPr>
          <p:cNvPr id="11" name="Picture 22" descr="기뻐하는 이스라엘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06" y="3727569"/>
            <a:ext cx="1369865" cy="2252258"/>
          </a:xfrm>
          <a:prstGeom prst="rect">
            <a:avLst/>
          </a:prstGeom>
          <a:noFill/>
          <a:ln>
            <a:noFill/>
          </a:ln>
          <a:effectLst>
            <a:outerShdw blurRad="63500" dist="18744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2" name="Picture 23" descr="기뻐하는 이스라엘 2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909" y="2966201"/>
            <a:ext cx="1760610" cy="3389116"/>
          </a:xfrm>
          <a:prstGeom prst="rect">
            <a:avLst/>
          </a:prstGeom>
          <a:noFill/>
          <a:ln>
            <a:noFill/>
          </a:ln>
          <a:effectLst>
            <a:outerShdw blurRad="63500" dist="18744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3" name="Picture 24" descr="기뻐하는 이스라엘 3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2" y="3297357"/>
            <a:ext cx="1527891" cy="2869416"/>
          </a:xfrm>
          <a:prstGeom prst="rect">
            <a:avLst/>
          </a:prstGeom>
          <a:noFill/>
          <a:ln>
            <a:noFill/>
          </a:ln>
          <a:effectLst>
            <a:outerShdw blurRad="63500" dist="18744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4" name="Picture 25" descr="기뻐하는 이스라엘 4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504" y="2974940"/>
            <a:ext cx="1481145" cy="3119496"/>
          </a:xfrm>
          <a:prstGeom prst="rect">
            <a:avLst/>
          </a:prstGeom>
          <a:noFill/>
          <a:ln>
            <a:noFill/>
          </a:ln>
          <a:effectLst>
            <a:outerShdw blurRad="63500" dist="18744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9" name="오른쪽 화살표 8"/>
          <p:cNvSpPr/>
          <p:nvPr/>
        </p:nvSpPr>
        <p:spPr>
          <a:xfrm>
            <a:off x="515469" y="0"/>
            <a:ext cx="4149186" cy="280831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しゅうかくさい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かり</a:t>
            </a:r>
            <a:r>
              <a:rPr lang="ja-JP" altLang="en-US" sz="2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いおの</a:t>
            </a:r>
            <a:r>
              <a:rPr lang="ja-JP" alt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まつり）</a:t>
            </a:r>
            <a:endParaRPr lang="en-US" altLang="ja-JP" sz="2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562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0624" y="260648"/>
            <a:ext cx="8712968" cy="158417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れいはいの　じかんに　</a:t>
            </a:r>
            <a:r>
              <a:rPr lang="en-US" altLang="ja-JP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あたえられた　</a:t>
            </a:r>
            <a:r>
              <a:rPr lang="ja-JP" altLang="en-US" sz="4800" b="1" spc="-150" dirty="0" err="1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ことばの　ながれに　ついていけば　よいのです</a:t>
            </a:r>
            <a:endParaRPr lang="ko-KR" altLang="en-US" sz="4800" b="1" spc="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4" name="Picture 3" descr="D:\My Pictures\2학원복음화\08 룻기\전도자 시대 렘넌트 7명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132856"/>
            <a:ext cx="6490936" cy="4725144"/>
          </a:xfrm>
          <a:prstGeom prst="rect">
            <a:avLst/>
          </a:prstGeom>
          <a:solidFill>
            <a:schemeClr val="bg1">
              <a:alpha val="20000"/>
            </a:schemeClr>
          </a:solidFill>
        </p:spPr>
      </p:pic>
      <p:sp>
        <p:nvSpPr>
          <p:cNvPr id="3" name="テキスト ボックス 2"/>
          <p:cNvSpPr txBox="1"/>
          <p:nvPr/>
        </p:nvSpPr>
        <p:spPr>
          <a:xfrm>
            <a:off x="4427984" y="2204864"/>
            <a:ext cx="1152128" cy="369332"/>
          </a:xfrm>
          <a:prstGeom prst="rect">
            <a:avLst/>
          </a:prstGeom>
          <a:solidFill>
            <a:srgbClr val="33C0F3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accent6"/>
                </a:solidFill>
              </a:rPr>
              <a:t>モーセ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56176" y="3923764"/>
            <a:ext cx="1152128" cy="369332"/>
          </a:xfrm>
          <a:prstGeom prst="rect">
            <a:avLst/>
          </a:prstGeom>
          <a:solidFill>
            <a:srgbClr val="33C0F3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サムエル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7744" y="3645024"/>
            <a:ext cx="1152128" cy="369332"/>
          </a:xfrm>
          <a:prstGeom prst="rect">
            <a:avLst/>
          </a:prstGeom>
          <a:solidFill>
            <a:srgbClr val="33C0F3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ヨセフ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63808" y="4653136"/>
            <a:ext cx="576064" cy="923330"/>
          </a:xfrm>
          <a:prstGeom prst="rect">
            <a:avLst/>
          </a:prstGeom>
          <a:solidFill>
            <a:srgbClr val="33C0F3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C000"/>
                </a:solidFill>
              </a:rPr>
              <a:t>ダビデ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31640" y="4571836"/>
            <a:ext cx="1080120" cy="369332"/>
          </a:xfrm>
          <a:prstGeom prst="rect">
            <a:avLst/>
          </a:prstGeom>
          <a:solidFill>
            <a:srgbClr val="33C0F3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エリシャ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06622" y="6093296"/>
            <a:ext cx="1152128" cy="369332"/>
          </a:xfrm>
          <a:prstGeom prst="rect">
            <a:avLst/>
          </a:prstGeom>
          <a:solidFill>
            <a:srgbClr val="33C0F3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パウロ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71800" y="6462628"/>
            <a:ext cx="1152128" cy="369332"/>
          </a:xfrm>
          <a:prstGeom prst="rect">
            <a:avLst/>
          </a:prstGeom>
          <a:solidFill>
            <a:srgbClr val="33C0F3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C000"/>
                </a:solidFill>
              </a:rPr>
              <a:t>イザヤ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57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5710</TotalTime>
  <Words>120</Words>
  <Application>Microsoft Office PowerPoint</Application>
  <PresentationFormat>画面に合わせる (4:3)</PresentationFormat>
  <Paragraphs>75</Paragraphs>
  <Slides>19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31" baseType="lpstr">
      <vt:lpstr>(3) 양평군체 B</vt:lpstr>
      <vt:lpstr>HY견고딕</vt:lpstr>
      <vt:lpstr>HY헤드라인M</vt:lpstr>
      <vt:lpstr>HY강B</vt:lpstr>
      <vt:lpstr>HY강M</vt:lpstr>
      <vt:lpstr>HY울릉도B</vt:lpstr>
      <vt:lpstr>KT&amp;G 상상제목 B</vt:lpstr>
      <vt:lpstr>KT&amp;G 상상제목OTF B</vt:lpstr>
      <vt:lpstr>맑은 고딕</vt:lpstr>
      <vt:lpstr>ＭＳ Ｐゴシック</vt:lpstr>
      <vt:lpstr>Arial</vt:lpstr>
      <vt:lpstr>Office 테마</vt:lpstr>
      <vt:lpstr> 29      サミットの　みち  タラントの　はっけん  </vt:lpstr>
      <vt:lpstr>Nobody  </vt:lpstr>
      <vt:lpstr>Priority  </vt:lpstr>
      <vt:lpstr>Gospel Spiritual Summit  </vt:lpstr>
      <vt:lpstr>1. てんから　のぞむ　ちからを　うけなければ　なりません</vt:lpstr>
      <vt:lpstr>PowerPoint プレゼンテーション</vt:lpstr>
      <vt:lpstr>PowerPoint プレゼンテーション</vt:lpstr>
      <vt:lpstr>PowerPoint プレゼンテーション</vt:lpstr>
      <vt:lpstr>2. れいはいの　じかんに　 あたえられた　みことばの　ながれに　ついていけば　よいのです</vt:lpstr>
      <vt:lpstr>PowerPoint プレゼンテーション</vt:lpstr>
      <vt:lpstr>PowerPoint プレゼンテーション</vt:lpstr>
      <vt:lpstr>3. みことばを　にぎって　 いのると　こたえられます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佐々木智香子</cp:lastModifiedBy>
  <cp:revision>241</cp:revision>
  <dcterms:created xsi:type="dcterms:W3CDTF">2019-04-04T19:07:56Z</dcterms:created>
  <dcterms:modified xsi:type="dcterms:W3CDTF">2019-07-19T10:16:53Z</dcterms:modified>
</cp:coreProperties>
</file>