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"/>
  </p:notesMasterIdLst>
  <p:sldIdLst>
    <p:sldId id="256" r:id="rId2"/>
    <p:sldId id="270" r:id="rId3"/>
    <p:sldId id="257" r:id="rId4"/>
    <p:sldId id="277" r:id="rId5"/>
    <p:sldId id="278" r:id="rId6"/>
    <p:sldId id="279" r:id="rId7"/>
    <p:sldId id="261" r:id="rId8"/>
    <p:sldId id="271" r:id="rId9"/>
    <p:sldId id="274" r:id="rId10"/>
    <p:sldId id="275" r:id="rId11"/>
    <p:sldId id="276" r:id="rId12"/>
    <p:sldId id="273" r:id="rId13"/>
    <p:sldId id="264" r:id="rId14"/>
    <p:sldId id="272" r:id="rId15"/>
    <p:sldId id="280" r:id="rId16"/>
    <p:sldId id="281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C00CC"/>
    <a:srgbClr val="FF00FF"/>
    <a:srgbClr val="CC9900"/>
    <a:srgbClr val="EA5B50"/>
    <a:srgbClr val="000066"/>
    <a:srgbClr val="FF6600"/>
    <a:srgbClr val="FF0000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6" autoAdjust="0"/>
    <p:restoredTop sz="94660"/>
  </p:normalViewPr>
  <p:slideViewPr>
    <p:cSldViewPr>
      <p:cViewPr varScale="1">
        <p:scale>
          <a:sx n="102" d="100"/>
          <a:sy n="102" d="100"/>
        </p:scale>
        <p:origin x="4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BE21-62B1-4F29-8AB8-275E572B00C6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B780C-8EF4-4F8D-A942-CDE7BCA005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23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674688"/>
            <a:ext cx="4498975" cy="3375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00" y="4275117"/>
            <a:ext cx="5371996" cy="4050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dirty="0">
              <a:latin typeface="Helvetica" charset="0"/>
              <a:ea typeface="굴림" charset="-127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5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674688"/>
            <a:ext cx="4498975" cy="3375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00" y="4275117"/>
            <a:ext cx="5371996" cy="4050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dirty="0">
              <a:latin typeface="Helvetica" charset="0"/>
              <a:ea typeface="굴림" charset="-127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5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674688"/>
            <a:ext cx="4498975" cy="3375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00" y="4275117"/>
            <a:ext cx="5371996" cy="4050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dirty="0">
              <a:latin typeface="Helvetica" charset="0"/>
              <a:ea typeface="굴림" charset="-127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5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66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81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016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731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593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67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62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41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5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594F2-103F-4634-B861-209D04709CFF}" type="datetimeFigureOut">
              <a:rPr lang="ko-KR" altLang="en-US" smtClean="0"/>
              <a:t>2019-02-08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9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7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7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7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(3) 양평군체 B" pitchFamily="18" charset="-127"/>
              </a:rPr>
              <a:t>  </a:t>
            </a:r>
            <a:r>
              <a:rPr lang="ja-JP" altLang="en-US" sz="8800" dirty="0" err="1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ko-KR" altLang="en-US" sz="8800" dirty="0">
              <a:solidFill>
                <a:srgbClr val="FF0000"/>
              </a:solidFill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6400800" cy="1752600"/>
          </a:xfrm>
        </p:spPr>
        <p:txBody>
          <a:bodyPr/>
          <a:lstStyle/>
          <a:p>
            <a:r>
              <a:rPr lang="ja-JP" altLang="en-US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27:24</a:t>
            </a:r>
          </a:p>
        </p:txBody>
      </p:sp>
      <p:pic>
        <p:nvPicPr>
          <p:cNvPr id="1027" name="Picture 3" descr="C:\Users\Administrator\Desktop\6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56565"/>
            <a:ext cx="5114950" cy="361671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제목 1"/>
          <p:cNvSpPr txBox="1">
            <a:spLocks/>
          </p:cNvSpPr>
          <p:nvPr/>
        </p:nvSpPr>
        <p:spPr>
          <a:xfrm>
            <a:off x="328194" y="188640"/>
            <a:ext cx="906966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2</a:t>
            </a: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.</a:t>
            </a: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しめいを　なしとげる　かていの　なかで　</a:t>
            </a:r>
            <a:endParaRPr lang="en-US" altLang="ja-JP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　　くる　もんだい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2" name="십이각형 11"/>
          <p:cNvSpPr/>
          <p:nvPr/>
        </p:nvSpPr>
        <p:spPr>
          <a:xfrm>
            <a:off x="298866" y="1854953"/>
            <a:ext cx="2795977" cy="1010756"/>
          </a:xfrm>
          <a:prstGeom prst="dodecagon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</a:t>
            </a:r>
            <a:endParaRPr lang="en-US" altLang="ko-KR" sz="4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923928" y="1854953"/>
            <a:ext cx="4778992" cy="4022319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7892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08" y="952760"/>
            <a:ext cx="2626967" cy="342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328194" y="188640"/>
            <a:ext cx="906966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2</a:t>
            </a: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.</a:t>
            </a:r>
            <a:r>
              <a:rPr lang="ja-JP" altLang="en-US" sz="3700" spc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cs typeface="+mn-cs"/>
              </a:rPr>
              <a:t>しめいを　なしとげる　かていの　なかで　</a:t>
            </a:r>
            <a:endParaRPr lang="en-US" altLang="ja-JP" sz="3700" spc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ja-JP" altLang="en-US" sz="3700" spc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cs typeface="+mn-cs"/>
              </a:rPr>
              <a:t>　　くる　もんだい</a:t>
            </a:r>
            <a:endParaRPr lang="ko-KR" altLang="en-US" sz="3700" spc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  <a:cs typeface="+mn-cs"/>
            </a:endParaRPr>
          </a:p>
          <a:p>
            <a:endParaRPr lang="ko-KR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5" name="십이각형 4"/>
          <p:cNvSpPr/>
          <p:nvPr/>
        </p:nvSpPr>
        <p:spPr>
          <a:xfrm>
            <a:off x="179511" y="1586454"/>
            <a:ext cx="4683513" cy="1368152"/>
          </a:xfrm>
          <a:prstGeom prst="dodecagon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　</a:t>
            </a:r>
            <a:r>
              <a:rPr lang="ja-JP" altLang="en-US" sz="40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en-US" altLang="ko-KR" sz="4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34" y="2480527"/>
            <a:ext cx="1168222" cy="116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54606"/>
            <a:ext cx="639730" cy="63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06711"/>
            <a:ext cx="6746451" cy="327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5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7768"/>
            <a:ext cx="4824536" cy="54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18637"/>
            <a:ext cx="1923752" cy="24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20694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3. </a:t>
            </a: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しめいに　したがって　くる　こたえ</a:t>
            </a:r>
            <a:endParaRPr lang="ko-KR" altLang="en-US" dirty="0">
              <a:solidFill>
                <a:srgbClr val="FFFFFF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211960" y="1628800"/>
            <a:ext cx="4824535" cy="970807"/>
          </a:xfrm>
          <a:prstGeom prst="roundRect">
            <a:avLst/>
          </a:prstGeom>
          <a:solidFill>
            <a:srgbClr val="EA5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ばん</a:t>
            </a:r>
            <a:r>
              <a:rPr lang="ja-JP" alt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ぐんの</a:t>
            </a:r>
            <a:r>
              <a:rPr lang="ja-JP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　しゅの　みな</a:t>
            </a:r>
            <a:endParaRPr lang="ko-KR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57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C -0.00451 0.0081 -0.00903 0.01574 -0.01198 0.02523 C -0.0151 0.03495 -0.01215 0.03264 -0.01892 0.04352 C -0.02743 0.05717 -0.03698 0.06435 -0.04653 0.07569 C -0.05017 0.08009 -0.05399 0.08426 -0.05677 0.08958 C -0.05798 0.0919 -0.05868 0.09467 -0.06024 0.09653 C -0.06389 0.10046 -0.0684 0.10231 -0.07239 0.10555 C -0.07812 0.1169 -0.08663 0.12222 -0.09305 0.13333 C -0.09965 0.14491 -0.09635 0.13958 -0.1033 0.1493 C -0.10798 0.16829 -0.10035 0.14166 -0.11198 0.16319 C -0.11545 0.16967 -0.11389 0.1794 -0.11719 0.18611 C -0.12239 0.19629 -0.1243 0.20671 -0.1309 0.21597 C -0.13142 0.21829 -0.13177 0.22083 -0.13264 0.22291 C -0.13351 0.22546 -0.13542 0.22731 -0.13611 0.22986 C -0.1408 0.24653 -0.14219 0.26065 -0.15 0.27569 C -0.15382 0.29074 -0.15642 0.31458 -0.15173 0.3287 C -0.15035 0.3331 -0.14132 0.33333 -0.14132 0.33333 C -0.12361 0.33125 -0.11632 0.33171 -0.10677 0.3125 C -0.10798 0.28079 -0.10087 0.26736 -0.11719 0.25278 C -0.13958 0.25416 -0.14722 0.24884 -0.16198 0.26204 C -0.16632 0.28426 -0.16476 0.30995 -0.17413 0.3287 C -0.17587 0.3375 -0.17917 0.34514 -0.1809 0.35393 C -0.18351 0.36736 -0.18489 0.38055 -0.18958 0.39305 C -0.18802 0.41967 -0.18889 0.4169 -0.18611 0.4368 C -0.18542 0.4419 -0.1809 0.4544 -0.1809 0.45741 L -0.19305 0.44583 " pathEditMode="relative" ptsTypes="ffffffffffffffffffffffff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 b="9629"/>
          <a:stretch/>
        </p:blipFill>
        <p:spPr>
          <a:xfrm>
            <a:off x="26032" y="2636912"/>
            <a:ext cx="4401951" cy="26486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3" descr="C:\Users\Administrator\Desktop\6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87" y="3126313"/>
            <a:ext cx="4786366" cy="33843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226187" y="14904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  3</a:t>
            </a:r>
            <a:r>
              <a:rPr lang="en-US" altLang="ko-KR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.</a:t>
            </a:r>
            <a:r>
              <a:rPr lang="ja-JP" altLang="en-US" dirty="0">
                <a:solidFill>
                  <a:srgbClr val="FFFFFF"/>
                </a:solidFill>
                <a:latin typeface="ＭＳ Ｐゴシック" panose="020B0600070205080204" pitchFamily="50" charset="-128"/>
              </a:rPr>
              <a:t>しめいに　したがって　くる　こたえ</a:t>
            </a:r>
            <a:endParaRPr lang="ko-KR" altLang="en-US" dirty="0">
              <a:solidFill>
                <a:srgbClr val="FFFFFF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475656" y="1277389"/>
            <a:ext cx="6194151" cy="1008112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おそれては　いけません。パウロ！</a:t>
            </a:r>
            <a:endParaRPr lang="en-US" altLang="ko-K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92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316344"/>
            <a:ext cx="8229600" cy="917802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altLang="ko-KR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できないことが　できます</a:t>
            </a:r>
            <a:endParaRPr lang="ko-KR" altLang="en-US" sz="42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94746" y="1340768"/>
            <a:ext cx="8229600" cy="99898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2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いけない　ところに　いけます</a:t>
            </a:r>
            <a:endParaRPr lang="ko-KR" altLang="en-US" sz="42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07504" y="2421515"/>
            <a:ext cx="8229600" cy="98985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しらない　こたえを　しるように</a:t>
            </a:r>
            <a:endParaRPr lang="en-US" altLang="ja-JP" sz="4200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4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なります</a:t>
            </a:r>
            <a:endParaRPr lang="ko-KR" altLang="en-US" sz="42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5" y="3334664"/>
            <a:ext cx="4752531" cy="352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8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전도</a:t>
            </a:r>
            <a:r>
              <a:rPr lang="ko-KR" altLang="en-US" dirty="0"/>
              <a:t>자</a:t>
            </a:r>
            <a:r>
              <a:rPr lang="ko-KR" altLang="en-US" dirty="0" smtClean="0"/>
              <a:t> 훈련 </a:t>
            </a:r>
            <a:r>
              <a:rPr lang="en-US" altLang="ko-KR" dirty="0" smtClean="0"/>
              <a:t>– RT 7</a:t>
            </a:r>
            <a:r>
              <a:rPr lang="ko-KR" altLang="en-US" dirty="0" smtClean="0"/>
              <a:t>명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752386" y="4940388"/>
            <a:ext cx="2828078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べんきょう</a:t>
            </a:r>
            <a:endParaRPr lang="ko-KR" alt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906161" y="2852402"/>
            <a:ext cx="3991914" cy="914400"/>
          </a:xfrm>
          <a:prstGeom prst="rect">
            <a:avLst/>
          </a:prstGeom>
          <a:ln w="635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れいてき　サミット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906161" y="548680"/>
            <a:ext cx="3991914" cy="1122371"/>
          </a:xfrm>
          <a:prstGeom prst="rect">
            <a:avLst/>
          </a:prstGeom>
          <a:solidFill>
            <a:schemeClr val="accent5"/>
          </a:solidFill>
          <a:ln w="635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れいてき　</a:t>
            </a:r>
            <a:endParaRPr lang="en-US" altLang="ja-JP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しゅうちゅう　じかん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148064" y="4940388"/>
            <a:ext cx="3524327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タラントはっけん</a:t>
            </a:r>
            <a:endParaRPr lang="ko-KR" alt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68" y="1418029"/>
            <a:ext cx="1653236" cy="22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아래쪽 화살표 4"/>
          <p:cNvSpPr/>
          <p:nvPr/>
        </p:nvSpPr>
        <p:spPr>
          <a:xfrm>
            <a:off x="4580464" y="1967601"/>
            <a:ext cx="484632" cy="6269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ko-KR" alt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886" y="1401047"/>
            <a:ext cx="1809112" cy="1914686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아래쪽 화살표 17"/>
          <p:cNvSpPr/>
          <p:nvPr/>
        </p:nvSpPr>
        <p:spPr>
          <a:xfrm rot="1200000">
            <a:off x="3650932" y="4000191"/>
            <a:ext cx="484632" cy="72123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ko-KR" altLang="en-US" dirty="0"/>
          </a:p>
        </p:txBody>
      </p:sp>
      <p:sp>
        <p:nvSpPr>
          <p:cNvPr id="20" name="아래쪽 화살표 19"/>
          <p:cNvSpPr/>
          <p:nvPr/>
        </p:nvSpPr>
        <p:spPr>
          <a:xfrm rot="-1200000">
            <a:off x="5544544" y="4080292"/>
            <a:ext cx="484632" cy="6269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936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について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72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95536" y="404664"/>
            <a:ext cx="8424936" cy="5904656"/>
          </a:xfrm>
          <a:prstGeom prst="rect">
            <a:avLst/>
          </a:prstGeom>
          <a:ln w="193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863588" y="548680"/>
            <a:ext cx="7488832" cy="5328592"/>
          </a:xfrm>
        </p:spPr>
        <p:txBody>
          <a:bodyPr>
            <a:noAutofit/>
          </a:bodyPr>
          <a:lstStyle/>
          <a:p>
            <a:r>
              <a:rPr lang="ja-JP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en-US" altLang="ko-K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27</a:t>
            </a:r>
            <a:r>
              <a:rPr lang="ja-JP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en-US" altLang="ko-K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ja-JP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endParaRPr lang="en-US" altLang="ko-KR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ko-KR" sz="600" dirty="0" smtClean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ko-KR" sz="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 いいました。</a:t>
            </a:r>
          </a:p>
          <a:p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『</a:t>
            </a:r>
            <a:r>
              <a:rPr lang="ja-JP" alt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おそれては いけません。パウロ。</a:t>
            </a:r>
          </a:p>
          <a:p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 かならず </a:t>
            </a:r>
          </a:p>
          <a:p>
            <a:r>
              <a:rPr lang="ja-JP" alt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カイザルの まえに たちます。</a:t>
            </a:r>
          </a:p>
          <a:p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そして、かみは あなたと </a:t>
            </a:r>
          </a:p>
          <a:p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どうせんしている ひとびとを みな、</a:t>
            </a:r>
          </a:p>
          <a:p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あなたに おあたえに なったのです。</a:t>
            </a:r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』</a:t>
            </a:r>
          </a:p>
        </p:txBody>
      </p:sp>
    </p:spTree>
    <p:extLst>
      <p:ext uri="{BB962C8B-B14F-4D97-AF65-F5344CB8AC3E}">
        <p14:creationId xmlns:p14="http://schemas.microsoft.com/office/powerpoint/2010/main" val="6292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　くん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れん</a:t>
            </a:r>
            <a:r>
              <a:rPr lang="ko-KR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  <a:t/>
            </a:r>
            <a:b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</a:br>
            <a: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　７に</a:t>
            </a:r>
            <a:r>
              <a:rPr lang="ja-JP" altLang="en-US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</a:t>
            </a:r>
            <a:endParaRPr lang="ko-KR" altLang="en-US" dirty="0">
              <a:solidFill>
                <a:schemeClr val="bg1"/>
              </a:solidFill>
              <a:latin typeface="ＭＳ Ｐゴシック" panose="020B0600070205080204" pitchFamily="50" charset="-128"/>
              <a:ea typeface="HY산B" pitchFamily="18" charset="-127"/>
            </a:endParaRPr>
          </a:p>
        </p:txBody>
      </p:sp>
      <p:pic>
        <p:nvPicPr>
          <p:cNvPr id="9" name="Picture 2" descr="땀 심각한 사람들.psd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284984"/>
            <a:ext cx="3208867" cy="2859716"/>
          </a:xfrm>
          <a:prstGeom prst="rect">
            <a:avLst/>
          </a:prstGeom>
          <a:noFill/>
          <a:ln>
            <a:noFill/>
          </a:ln>
          <a:effectLst>
            <a:outerShdw blurRad="76200" dist="212055" dir="16044997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" name="모서리가 둥근 사각형 설명선 6"/>
          <p:cNvSpPr/>
          <p:nvPr/>
        </p:nvSpPr>
        <p:spPr>
          <a:xfrm>
            <a:off x="748756" y="1916832"/>
            <a:ext cx="5407420" cy="1728192"/>
          </a:xfrm>
          <a:prstGeom prst="wedgeRoundRectCallout">
            <a:avLst>
              <a:gd name="adj1" fmla="val 37036"/>
              <a:gd name="adj2" fmla="val 643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/>
              <a:t> </a:t>
            </a:r>
            <a:r>
              <a:rPr lang="ja-JP" altLang="en-US" sz="2800" b="1" dirty="0" smtClean="0"/>
              <a:t>ボス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 </a:t>
            </a:r>
            <a:r>
              <a:rPr lang="en-US" altLang="ko-KR" sz="2800" b="1" dirty="0" smtClean="0"/>
              <a:t>- </a:t>
            </a:r>
            <a:r>
              <a:rPr lang="ja-JP" altLang="en-US" sz="2800" b="1" dirty="0" smtClean="0"/>
              <a:t>わたしに　ついて　こい！</a:t>
            </a:r>
            <a:endParaRPr lang="en-US" altLang="ko-KR" sz="2800" b="1" dirty="0" smtClean="0"/>
          </a:p>
          <a:p>
            <a:r>
              <a:rPr lang="ko-KR" altLang="en-US" sz="2800" b="1" dirty="0" smtClean="0"/>
              <a:t> </a:t>
            </a:r>
            <a:r>
              <a:rPr lang="ja-JP" altLang="en-US" sz="2800" b="1" dirty="0" smtClean="0"/>
              <a:t>リーダー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– </a:t>
            </a:r>
            <a:r>
              <a:rPr lang="ja-JP" altLang="en-US" sz="2800" b="1" dirty="0" smtClean="0"/>
              <a:t>わたしたち　だけで</a:t>
            </a:r>
            <a:r>
              <a:rPr lang="en-US" altLang="ko-KR" sz="2800" b="1" dirty="0" smtClean="0"/>
              <a:t>~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398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でんどうしゃくんれん</a:t>
            </a:r>
            <a:r>
              <a:rPr lang="ko-KR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  <a:t/>
            </a:r>
            <a:b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</a:br>
            <a: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いふくいんかの　しゅじんこう</a:t>
            </a:r>
            <a:endParaRPr lang="ko-KR" altLang="en-US" dirty="0">
              <a:solidFill>
                <a:schemeClr val="bg1"/>
              </a:solidFill>
              <a:latin typeface="ＭＳ Ｐゴシック" panose="020B0600070205080204" pitchFamily="50" charset="-128"/>
              <a:ea typeface="HY산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899592" y="1484784"/>
            <a:ext cx="3816424" cy="1944216"/>
          </a:xfrm>
          <a:prstGeom prst="wedgeRoundRectCallout">
            <a:avLst>
              <a:gd name="adj1" fmla="val 66958"/>
              <a:gd name="adj2" fmla="val 605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/>
              <a:t>ほかの　ひとの　いけんと</a:t>
            </a:r>
            <a:endParaRPr lang="en-US" altLang="ja-JP" sz="2400" b="1" dirty="0" smtClean="0"/>
          </a:p>
          <a:p>
            <a:pPr algn="ctr"/>
            <a:r>
              <a:rPr lang="ja-JP" altLang="en-US" sz="2400" b="1" dirty="0" smtClean="0"/>
              <a:t>まちがった　いけんも</a:t>
            </a:r>
            <a:endParaRPr lang="en-US" altLang="ja-JP" sz="2400" b="1" dirty="0" smtClean="0"/>
          </a:p>
          <a:p>
            <a:pPr algn="ctr"/>
            <a:r>
              <a:rPr lang="ja-JP" altLang="en-US" sz="2400" b="1" dirty="0" smtClean="0"/>
              <a:t>きかなければ　なりません</a:t>
            </a:r>
            <a:endParaRPr lang="en-US" altLang="ko-KR" sz="2400" b="1" dirty="0" smtClean="0"/>
          </a:p>
          <a:p>
            <a:pPr algn="ctr"/>
            <a:endParaRPr lang="en-US" altLang="ko-KR" b="1" dirty="0" smtClean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89831"/>
            <a:ext cx="8208912" cy="346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81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れいせいくんれん</a:t>
            </a:r>
            <a:r>
              <a:rPr lang="ko-KR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산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せいこう</a:t>
            </a:r>
            <a:endParaRPr lang="ko-KR" altLang="en-US" dirty="0">
              <a:solidFill>
                <a:schemeClr val="bg1"/>
              </a:solidFill>
              <a:latin typeface="ＭＳ Ｐゴシック" panose="020B0600070205080204" pitchFamily="50" charset="-128"/>
              <a:ea typeface="HY산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899592" y="1988840"/>
            <a:ext cx="2952328" cy="1944216"/>
          </a:xfrm>
          <a:prstGeom prst="wedgeRoundRectCallout">
            <a:avLst>
              <a:gd name="adj1" fmla="val 72203"/>
              <a:gd name="adj2" fmla="val -53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/>
              <a:t>おかねが　さいこう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12976"/>
            <a:ext cx="4823796" cy="317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-4555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7504" y="253169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026666" y="80549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160222" y="666496"/>
            <a:ext cx="407607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43247" y="1508029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63800" y="3931563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2709797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58172" y="5380672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948909" y="2018529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81287" y="3160429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006385" y="443088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001376" y="5831304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160222" y="1840770"/>
            <a:ext cx="4796154" cy="931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わたしに　ある　じだいの　もんだい、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わたしが　はっけんした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</a:t>
            </a:r>
            <a:endParaRPr lang="en-US" altLang="ko-KR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173114" y="3136820"/>
            <a:ext cx="4567238" cy="1050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わたしも、わたしが、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わたしだけが　できる　こと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3143772" y="4433463"/>
            <a:ext cx="4596579" cy="9870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みことばと　いのりで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166899" y="5741814"/>
            <a:ext cx="4573451" cy="8555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たちばで　できる　しんこうの　じっせん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62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214049" y="404664"/>
            <a:ext cx="885421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eriod"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　７にんに　あたえられた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lang="ja-JP" alt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5" name="오른쪽 화살표 4"/>
          <p:cNvSpPr/>
          <p:nvPr/>
        </p:nvSpPr>
        <p:spPr>
          <a:xfrm>
            <a:off x="179512" y="1395264"/>
            <a:ext cx="8811207" cy="16180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r>
              <a:rPr lang="ko-K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エジプトに　むけた　</a:t>
            </a:r>
            <a:r>
              <a:rPr lang="ja-JP" alt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214049" y="3155481"/>
            <a:ext cx="8811207" cy="1618023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 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</a:t>
            </a:r>
            <a:r>
              <a:rPr lang="ko-K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カナンの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ちに　むけた　</a:t>
            </a:r>
            <a:r>
              <a:rPr lang="ja-JP" alt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248072" y="4941168"/>
            <a:ext cx="8811207" cy="1618023"/>
          </a:xfrm>
          <a:prstGeom prst="rightArrow">
            <a:avLst>
              <a:gd name="adj1" fmla="val 5194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 </a:t>
            </a:r>
            <a:r>
              <a:rPr lang="ja-JP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lang="ko-KR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ミツパうんどうの　</a:t>
            </a:r>
            <a:r>
              <a:rPr lang="ja-JP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ko-KR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468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259584" y="415190"/>
            <a:ext cx="885421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eriod"/>
            </a:pP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レムナント　７にんに　あたえられた　</a:t>
            </a:r>
            <a:endParaRPr lang="en-US" altLang="ja-JP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　　　</a:t>
            </a:r>
            <a:r>
              <a:rPr lang="ja-JP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しめい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5" name="오른쪽 화살표 4"/>
          <p:cNvSpPr/>
          <p:nvPr/>
        </p:nvSpPr>
        <p:spPr>
          <a:xfrm>
            <a:off x="259583" y="1395264"/>
            <a:ext cx="8811207" cy="161802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 </a:t>
            </a:r>
            <a:r>
              <a:rPr lang="ja-JP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</a:t>
            </a:r>
            <a:r>
              <a:rPr lang="ko-KR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はこ　うんどうの　</a:t>
            </a:r>
            <a:r>
              <a:rPr lang="ja-JP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ko-KR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248071" y="2636912"/>
            <a:ext cx="8811207" cy="16180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 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</a:t>
            </a:r>
            <a:r>
              <a:rPr lang="ko-K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ドタンのまち　うんどうの　</a:t>
            </a:r>
            <a:r>
              <a:rPr lang="ja-JP" alt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248070" y="3861048"/>
            <a:ext cx="8811207" cy="161802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 </a:t>
            </a:r>
            <a:r>
              <a:rPr lang="ja-JP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イザヤ</a:t>
            </a:r>
            <a:r>
              <a:rPr lang="ko-KR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みはりに</a:t>
            </a:r>
            <a:r>
              <a:rPr lang="ja-JP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</a:t>
            </a:r>
            <a:r>
              <a:rPr lang="ja-JP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うんどうの　</a:t>
            </a:r>
            <a:r>
              <a:rPr lang="ja-JP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ko-KR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259584" y="5085184"/>
            <a:ext cx="8811207" cy="1618023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 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</a:t>
            </a:r>
            <a:r>
              <a:rPr lang="ko-K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ツラノうんどうの　</a:t>
            </a:r>
            <a:r>
              <a:rPr lang="ja-JP" alt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58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제목 1"/>
          <p:cNvSpPr txBox="1">
            <a:spLocks/>
          </p:cNvSpPr>
          <p:nvPr/>
        </p:nvSpPr>
        <p:spPr>
          <a:xfrm>
            <a:off x="328194" y="188640"/>
            <a:ext cx="8636294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2</a:t>
            </a: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. </a:t>
            </a: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しめいを　なしとげる　かていの　なかで　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くる　もんだい</a:t>
            </a:r>
            <a:endParaRPr lang="ko-KR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4" name="십이각형 3"/>
          <p:cNvSpPr/>
          <p:nvPr/>
        </p:nvSpPr>
        <p:spPr>
          <a:xfrm>
            <a:off x="676628" y="1628800"/>
            <a:ext cx="2815252" cy="108012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r>
              <a:rPr lang="ko-KR" altLang="en-US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28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45" y="1257009"/>
            <a:ext cx="6819132" cy="56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204</Words>
  <Application>Microsoft Office PowerPoint</Application>
  <PresentationFormat>画面に合わせる (4:3)</PresentationFormat>
  <Paragraphs>202</Paragraphs>
  <Slides>16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32" baseType="lpstr">
      <vt:lpstr>(3) 양평군체 B</vt:lpstr>
      <vt:lpstr>굴림</vt:lpstr>
      <vt:lpstr>HY견고딕</vt:lpstr>
      <vt:lpstr>HY헤드라인M</vt:lpstr>
      <vt:lpstr>HY강B</vt:lpstr>
      <vt:lpstr>HY동녘B</vt:lpstr>
      <vt:lpstr>HY산B</vt:lpstr>
      <vt:lpstr>KT&amp;G 상상제목 B</vt:lpstr>
      <vt:lpstr>KT&amp;G 상상제목OTF B</vt:lpstr>
      <vt:lpstr>맑은 고딕</vt:lpstr>
      <vt:lpstr>ＭＳ Ｐゴシック</vt:lpstr>
      <vt:lpstr>한컴 윤고딕 240</vt:lpstr>
      <vt:lpstr>헤움네모고딕162</vt:lpstr>
      <vt:lpstr>Arial</vt:lpstr>
      <vt:lpstr>Helvetica</vt:lpstr>
      <vt:lpstr>Office 테마</vt:lpstr>
      <vt:lpstr>6か  しめい</vt:lpstr>
      <vt:lpstr>PowerPoint プレゼンテーション</vt:lpstr>
      <vt:lpstr>でんどうしゃ　くんれん  – レムナント　７にん</vt:lpstr>
      <vt:lpstr>でんどうしゃくんれん  – せかいふくいんかの　しゅじんこう</vt:lpstr>
      <vt:lpstr>れいせいくんれん – まことの　せいこう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 3. しめいに　したがって　くる　こたえ</vt:lpstr>
      <vt:lpstr>  3.しめいに　したがって　くる　こたえ</vt:lpstr>
      <vt:lpstr> だれも　できないことが　できます</vt:lpstr>
      <vt:lpstr>전도자 훈련 – RT 7명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6과 사명</dc:title>
  <dc:creator>Registered User</dc:creator>
  <cp:lastModifiedBy>佐々木智香子</cp:lastModifiedBy>
  <cp:revision>54</cp:revision>
  <dcterms:created xsi:type="dcterms:W3CDTF">2019-01-31T16:50:58Z</dcterms:created>
  <dcterms:modified xsi:type="dcterms:W3CDTF">2019-02-08T12:19:07Z</dcterms:modified>
</cp:coreProperties>
</file>