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58" r:id="rId5"/>
    <p:sldId id="285" r:id="rId6"/>
    <p:sldId id="260" r:id="rId7"/>
    <p:sldId id="261" r:id="rId8"/>
    <p:sldId id="262" r:id="rId9"/>
    <p:sldId id="263" r:id="rId10"/>
    <p:sldId id="284" r:id="rId11"/>
    <p:sldId id="265" r:id="rId12"/>
    <p:sldId id="266" r:id="rId13"/>
    <p:sldId id="267" r:id="rId14"/>
    <p:sldId id="268" r:id="rId15"/>
    <p:sldId id="269" r:id="rId16"/>
    <p:sldId id="286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24384000" cy="13716000"/>
  <p:notesSz cx="6858000" cy="9144000"/>
  <p:embeddedFontLst>
    <p:embeddedFont>
      <p:font typeface="KT&amp;G 상상제목 B" panose="020B0604020202020204" charset="-127"/>
      <p:regular r:id="rId32"/>
    </p:embeddedFont>
    <p:embeddedFont>
      <p:font typeface="굴림" panose="020B0600000101010101" pitchFamily="34" charset="-127"/>
      <p:regular r:id="rId33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83643" autoAdjust="0"/>
  </p:normalViewPr>
  <p:slideViewPr>
    <p:cSldViewPr showGuides="1">
      <p:cViewPr varScale="1">
        <p:scale>
          <a:sx n="33" d="100"/>
          <a:sy n="33" d="100"/>
        </p:scale>
        <p:origin x="120" y="63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4855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30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羊飼い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5410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891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霊的サミット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4733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096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朝、夜に深い祈り</a:t>
            </a:r>
            <a:endParaRPr lang="ko-KR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幸せな祈りの時間を持ちましょう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77283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30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その中から出てくる力で勉強をすれば</a:t>
            </a:r>
            <a:endParaRPr lang="en-US" altLang="ja-JP" dirty="0" smtClean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他の人に勝つことができる知恵を神様がくださいます。</a:t>
            </a:r>
            <a:endParaRPr lang="ko-KR" altLang="ko-KR" dirty="0"/>
          </a:p>
          <a:p>
            <a:r>
              <a:rPr lang="ja-JP" altLang="en-US" dirty="0" smtClean="0">
                <a:ea typeface="굴림" pitchFamily="50" charset="-127"/>
              </a:rPr>
              <a:t>競争の相手になりません。他の人が見てみなついてくるようになります。</a:t>
            </a:r>
            <a:r>
              <a:rPr lang="en-US" altLang="ja-JP" smtClean="0">
                <a:ea typeface="굴림" pitchFamily="50" charset="-127"/>
              </a:rPr>
              <a:t>( 7 R.t</a:t>
            </a:r>
            <a:r>
              <a:rPr lang="en-US" altLang="ja-JP" dirty="0" smtClean="0">
                <a:ea typeface="굴림" pitchFamily="50" charset="-127"/>
              </a:rPr>
              <a:t>)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75522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羊飼い</a:t>
            </a:r>
            <a:endParaRPr lang="ko-KR" sz="180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3702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羊飼い</a:t>
            </a:r>
            <a:endParaRPr lang="ko-KR" sz="1800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0761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福音サミットにならなければなりません。福音とは、何か分からなければなりません。</a:t>
            </a:r>
          </a:p>
          <a:p>
            <a:r>
              <a:rPr lang="ja-JP" altLang="en-US" dirty="0" smtClean="0">
                <a:ea typeface="굴림" pitchFamily="50" charset="-127"/>
              </a:rPr>
              <a:t>監獄に閉じ込められた罪人で死刑宣告を受けました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解決できません</a:t>
            </a:r>
            <a:endParaRPr 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2794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私たちが受けなければならないすべての災い、呪い、地獄をみなかわりに受けてくださいました。</a:t>
            </a:r>
          </a:p>
          <a:p>
            <a:r>
              <a:rPr lang="ja-JP" altLang="en-US" dirty="0" smtClean="0">
                <a:ea typeface="굴림" pitchFamily="50" charset="-127"/>
              </a:rPr>
              <a:t>罪がありますか、ありません。</a:t>
            </a:r>
          </a:p>
          <a:p>
            <a:r>
              <a:rPr lang="ja-JP" altLang="en-US" dirty="0" smtClean="0">
                <a:ea typeface="굴림" pitchFamily="50" charset="-127"/>
              </a:rPr>
              <a:t>それで、“女の子孫”というのです</a:t>
            </a:r>
            <a:endParaRPr lang="ja-JP" altLang="en-US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5301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072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そして、私たちの代わらいに十字架に死なれました。</a:t>
            </a:r>
          </a:p>
          <a:p>
            <a:r>
              <a:rPr lang="ja-JP" altLang="en-US" dirty="0" smtClean="0">
                <a:ea typeface="굴림" pitchFamily="50" charset="-127"/>
              </a:rPr>
              <a:t>罪がありますか</a:t>
            </a:r>
            <a:r>
              <a:rPr lang="en-US" altLang="ja-JP" dirty="0" smtClean="0">
                <a:ea typeface="굴림" pitchFamily="50" charset="-127"/>
              </a:rPr>
              <a:t>?</a:t>
            </a:r>
            <a:r>
              <a:rPr lang="ja-JP" altLang="en-US" dirty="0" smtClean="0">
                <a:ea typeface="굴림" pitchFamily="50" charset="-127"/>
              </a:rPr>
              <a:t>ありません。</a:t>
            </a:r>
          </a:p>
          <a:p>
            <a:r>
              <a:rPr lang="ja-JP" altLang="en-US" dirty="0" smtClean="0">
                <a:ea typeface="굴림" pitchFamily="50" charset="-127"/>
              </a:rPr>
              <a:t>それで女の子孫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サタンの権威を打ちこわされました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147646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277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完全に死んで</a:t>
            </a:r>
            <a:r>
              <a:rPr lang="en-US" altLang="ja-JP" dirty="0" smtClean="0">
                <a:ea typeface="굴림" pitchFamily="50" charset="-127"/>
              </a:rPr>
              <a:t>,3</a:t>
            </a:r>
            <a:r>
              <a:rPr lang="ja-JP" altLang="en-US" dirty="0" smtClean="0">
                <a:ea typeface="굴림" pitchFamily="50" charset="-127"/>
              </a:rPr>
              <a:t>日後、復活されました。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冗談ではなく</a:t>
            </a:r>
          </a:p>
          <a:p>
            <a:r>
              <a:rPr lang="ja-JP" altLang="en-US" dirty="0" smtClean="0">
                <a:ea typeface="굴림" pitchFamily="50" charset="-127"/>
              </a:rPr>
              <a:t>死の権威に勝たれた。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その方は神様であるからです</a:t>
            </a:r>
          </a:p>
          <a:p>
            <a:r>
              <a:rPr lang="ja-JP" altLang="en-US" dirty="0" smtClean="0">
                <a:ea typeface="굴림" pitchFamily="50" charset="-127"/>
              </a:rPr>
              <a:t>復活して天に昇られました。そして、今、聖霊で信じる者に働かれます。</a:t>
            </a:r>
            <a:endParaRPr lang="ja-JP" altLang="en-US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5450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48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itchFamily="50" charset="-127"/>
              </a:rPr>
              <a:t>受け入れ</a:t>
            </a:r>
            <a:r>
              <a:rPr lang="en-US" altLang="ja-JP" dirty="0" smtClean="0">
                <a:ea typeface="굴림" pitchFamily="50" charset="-127"/>
              </a:rPr>
              <a:t>-</a:t>
            </a:r>
            <a:r>
              <a:rPr lang="ja-JP" altLang="en-US" dirty="0" smtClean="0">
                <a:ea typeface="굴림" pitchFamily="50" charset="-127"/>
              </a:rPr>
              <a:t>神の子ども</a:t>
            </a:r>
            <a:r>
              <a:rPr lang="en-US" altLang="ja-JP" dirty="0" smtClean="0">
                <a:ea typeface="굴림" pitchFamily="50" charset="-127"/>
              </a:rPr>
              <a:t>,I</a:t>
            </a:r>
            <a:r>
              <a:rPr lang="ja-JP" altLang="en-US" dirty="0" smtClean="0">
                <a:ea typeface="굴림" pitchFamily="50" charset="-127"/>
              </a:rPr>
              <a:t>コリント</a:t>
            </a:r>
            <a:r>
              <a:rPr lang="en-US" altLang="ja-JP" dirty="0" smtClean="0">
                <a:ea typeface="굴림" pitchFamily="50" charset="-127"/>
              </a:rPr>
              <a:t>3:16 -</a:t>
            </a:r>
            <a:r>
              <a:rPr lang="ja-JP" altLang="en-US" dirty="0" smtClean="0">
                <a:ea typeface="굴림" pitchFamily="50" charset="-127"/>
              </a:rPr>
              <a:t>その神様が私の中におられます</a:t>
            </a:r>
          </a:p>
          <a:p>
            <a:r>
              <a:rPr lang="ja-JP" altLang="en-US" dirty="0" smtClean="0">
                <a:ea typeface="굴림" pitchFamily="50" charset="-127"/>
              </a:rPr>
              <a:t>そのようなレムナントは、どんな力で勉強すべきでしょうか。霊的サミットになりますか。</a:t>
            </a:r>
            <a:endParaRPr lang="en-US" altLang="ja-JP" dirty="0" smtClean="0">
              <a:ea typeface="굴림" pitchFamily="50" charset="-127"/>
            </a:endParaRPr>
          </a:p>
          <a:p>
            <a:r>
              <a:rPr lang="ja-JP" altLang="en-US" dirty="0" smtClean="0">
                <a:ea typeface="굴림" pitchFamily="50" charset="-127"/>
              </a:rPr>
              <a:t>世の中の人々のようにがんばれば良いのでしょうか。みことば</a:t>
            </a:r>
            <a:r>
              <a:rPr lang="en-US" altLang="ja-JP" dirty="0" smtClean="0">
                <a:ea typeface="굴림" pitchFamily="50" charset="-127"/>
              </a:rPr>
              <a:t>,</a:t>
            </a:r>
            <a:r>
              <a:rPr lang="ja-JP" altLang="en-US" dirty="0" smtClean="0">
                <a:ea typeface="굴림" pitchFamily="50" charset="-127"/>
              </a:rPr>
              <a:t>祈りの中で出てくる力</a:t>
            </a:r>
            <a:r>
              <a:rPr lang="en-US" altLang="ja-JP" dirty="0" smtClean="0">
                <a:ea typeface="굴림" pitchFamily="50" charset="-127"/>
              </a:rPr>
              <a:t>!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179514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68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altLang="ja-JP" dirty="0" smtClean="0"/>
              <a:t>7 R.t -</a:t>
            </a:r>
            <a:r>
              <a:rPr lang="ja-JP" altLang="en-US" dirty="0" smtClean="0"/>
              <a:t>福音サミットでした。</a:t>
            </a:r>
          </a:p>
          <a:p>
            <a:r>
              <a:rPr lang="ja-JP" altLang="en-US" dirty="0" smtClean="0"/>
              <a:t>みことば</a:t>
            </a:r>
            <a:r>
              <a:rPr lang="en-US" altLang="ja-JP" dirty="0" smtClean="0"/>
              <a:t>,</a:t>
            </a:r>
            <a:r>
              <a:rPr lang="ja-JP" altLang="en-US" dirty="0" smtClean="0"/>
              <a:t>暗唱</a:t>
            </a:r>
            <a:r>
              <a:rPr lang="en-US" altLang="ja-JP" dirty="0" smtClean="0"/>
              <a:t>,</a:t>
            </a:r>
            <a:r>
              <a:rPr lang="ja-JP" altLang="en-US" dirty="0" smtClean="0"/>
              <a:t>この中から出てくる力で自分の技能のサミットになりました。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val="2751822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5572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993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94075" y="571500"/>
            <a:ext cx="3902075" cy="1191101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386263" y="571500"/>
            <a:ext cx="11555412" cy="1191101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0693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73365081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114687867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val="73842810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289380106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val="320018509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84920984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517071" indent="-517071">
              <a:spcBef>
                <a:spcPts val="3800"/>
              </a:spcBef>
              <a:defRPr sz="3800"/>
            </a:lvl1pPr>
            <a:lvl2pPr marL="898071" indent="-517071">
              <a:spcBef>
                <a:spcPts val="3800"/>
              </a:spcBef>
              <a:defRPr sz="3800"/>
            </a:lvl2pPr>
            <a:lvl3pPr marL="1279071" indent="-517071">
              <a:spcBef>
                <a:spcPts val="3800"/>
              </a:spcBef>
              <a:defRPr sz="3800"/>
            </a:lvl3pPr>
            <a:lvl4pPr marL="1660071" indent="-517071">
              <a:spcBef>
                <a:spcPts val="3800"/>
              </a:spcBef>
              <a:defRPr sz="3800"/>
            </a:lvl4pPr>
            <a:lvl5pPr marL="2041071" indent="-517071">
              <a:spcBef>
                <a:spcPts val="38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307038273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114124592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6884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15365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60342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13812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7156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06885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386263" y="3643313"/>
            <a:ext cx="77279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6613" y="3643313"/>
            <a:ext cx="7729537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50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3444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716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475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90922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97926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386263" y="571500"/>
            <a:ext cx="156098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386263" y="3643313"/>
            <a:ext cx="15609887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25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082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539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1997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24542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29114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3686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38258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283075" indent="-625475" algn="l" defTabSz="584200" rtl="0" fontAlgn="base" hangingPunct="0">
        <a:spcBef>
          <a:spcPts val="42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  <p:extLst>
      <p:ext uri="{BB962C8B-B14F-4D97-AF65-F5344CB8AC3E}">
        <p14:creationId xmlns:p14="http://schemas.microsoft.com/office/powerpoint/2010/main" val="3126608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txStyles>
    <p:titleStyle>
      <a:lvl1pPr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256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10828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5400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19972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24544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29116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33688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38260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42832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wma"/><Relationship Id="rId7" Type="http://schemas.openxmlformats.org/officeDocument/2006/relationships/image" Target="../media/image3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m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1.wm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audio" Target="../media/media12.wma"/><Relationship Id="rId11" Type="http://schemas.openxmlformats.org/officeDocument/2006/relationships/image" Target="../media/image16.png"/><Relationship Id="rId5" Type="http://schemas.microsoft.com/office/2007/relationships/media" Target="../media/media12.wma"/><Relationship Id="rId10" Type="http://schemas.openxmlformats.org/officeDocument/2006/relationships/image" Target="../media/image15.png"/><Relationship Id="rId4" Type="http://schemas.openxmlformats.org/officeDocument/2006/relationships/audio" Target="../media/media11.wma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7593794" y="5708648"/>
            <a:ext cx="9194824" cy="229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sz="7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</a:t>
            </a:r>
            <a:r>
              <a:rPr lang="ja-JP" altLang="en-US" sz="7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しるべき　</a:t>
            </a:r>
          </a:p>
          <a:p>
            <a:r>
              <a:rPr lang="ja-JP" altLang="en-US" sz="70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れきだ</a:t>
            </a:r>
            <a:r>
              <a:rPr lang="ja-JP" altLang="en-US" sz="7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いし　</a:t>
            </a:r>
            <a:r>
              <a:rPr lang="ja-JP" altLang="en-US" sz="7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だいいち</a:t>
            </a:r>
            <a:endParaRPr lang="ja-JP" altLang="en-US" sz="7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사무엘 다윗 기름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38" y="1820863"/>
            <a:ext cx="8135937" cy="1007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Sound 12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2857672" y="8730208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골리앗2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1188" y="509588"/>
            <a:ext cx="7920037" cy="1269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가증한 웃음2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-2929680" y="1258887"/>
            <a:ext cx="1651000" cy="838201"/>
          </a:xfrm>
          <a:prstGeom prst="rect">
            <a:avLst/>
          </a:prstGeom>
        </p:spPr>
      </p:pic>
      <p:pic>
        <p:nvPicPr>
          <p:cNvPr id="6" name="멋있는 북소리.mp3"/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-2898875" y="3686834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audio>
            <p:audio>
              <p:cMediaNode vol="10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열받은 다윗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638" y="2643188"/>
            <a:ext cx="5799137" cy="8428037"/>
          </a:xfrm>
          <a:prstGeom prst="rect">
            <a:avLst/>
          </a:prstGeom>
          <a:noFill/>
          <a:ln>
            <a:noFill/>
          </a:ln>
          <a:effectLst>
            <a:outerShdw blurRad="76200" dist="37952" dir="276866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" name="OI 2      -S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3721768" y="7273820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광야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388" y="-5000625"/>
            <a:ext cx="25758776" cy="257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 descr="골리앗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7600" y="68263"/>
            <a:ext cx="8470900" cy="13577887"/>
          </a:xfrm>
          <a:prstGeom prst="rect">
            <a:avLst/>
          </a:prstGeom>
          <a:noFill/>
          <a:ln>
            <a:noFill/>
          </a:ln>
          <a:effectLst>
            <a:outerShdw blurRad="76200" dist="37952" dir="276866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8435" name="Picture 3" descr="열받은 다윗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925" y="8212138"/>
            <a:ext cx="3333750" cy="4843462"/>
          </a:xfrm>
          <a:prstGeom prst="rect">
            <a:avLst/>
          </a:prstGeom>
          <a:noFill/>
          <a:ln>
            <a:noFill/>
          </a:ln>
          <a:effectLst>
            <a:outerShdw blurRad="76200" dist="37952" dir="276866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광야 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388" y="-5000625"/>
            <a:ext cx="25758776" cy="257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 descr="다윗 물메돌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025" y="8261350"/>
            <a:ext cx="3692525" cy="4605338"/>
          </a:xfrm>
          <a:prstGeom prst="rect">
            <a:avLst/>
          </a:prstGeom>
          <a:noFill/>
          <a:ln>
            <a:noFill/>
          </a:ln>
          <a:effectLst>
            <a:outerShdw blurRad="76200" dist="37952" dir="276866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9459" name="Picture 3" descr="골리앗 돌멩이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73100"/>
            <a:ext cx="10963275" cy="1236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 descr="쌍코피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281238"/>
            <a:ext cx="1460500" cy="1293812"/>
          </a:xfrm>
          <a:prstGeom prst="rect">
            <a:avLst/>
          </a:prstGeom>
          <a:noFill/>
          <a:ln>
            <a:noFill/>
          </a:ln>
          <a:effectLst>
            <a:outerShdw blurRad="76200" dist="37952" dir="276866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" name="채찍2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-3784608" y="7352930"/>
            <a:ext cx="1651001" cy="838201"/>
          </a:xfrm>
          <a:prstGeom prst="rect">
            <a:avLst/>
          </a:prstGeom>
        </p:spPr>
      </p:pic>
      <p:pic>
        <p:nvPicPr>
          <p:cNvPr id="10" name="총성1.mp3"/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-3649760" y="8261350"/>
            <a:ext cx="1651001" cy="838201"/>
          </a:xfrm>
          <a:prstGeom prst="rect">
            <a:avLst/>
          </a:prstGeom>
        </p:spPr>
      </p:pic>
      <p:pic>
        <p:nvPicPr>
          <p:cNvPr id="11" name="남자 싸움1.mp3"/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-3514911" y="10286332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audio>
            <p:audio>
              <p:cMediaNode vol="100000" showWhenStopped="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910268" y="5686527"/>
            <a:ext cx="22563464" cy="2342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ja-JP" altLang="en-US" sz="12000" kern="0" dirty="0" err="1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ひつじ</a:t>
            </a:r>
            <a:r>
              <a:rPr lang="ja-JP" altLang="en-US" sz="12000" kern="0" dirty="0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かい　から　おうになりました</a:t>
            </a:r>
            <a:endParaRPr lang="ko-KR" altLang="en-US" sz="12000" kern="0" dirty="0">
              <a:solidFill>
                <a:schemeClr val="tx1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cs typeface="THE정고딕160"/>
              <a:sym typeface="THE정고딕160"/>
            </a:endParaRPr>
          </a:p>
        </p:txBody>
      </p:sp>
    </p:spTree>
    <p:extLst>
      <p:ext uri="{BB962C8B-B14F-4D97-AF65-F5344CB8AC3E}">
        <p14:creationId xmlns:p14="http://schemas.microsoft.com/office/powerpoint/2010/main" val="33003918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동굴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025" y="0"/>
            <a:ext cx="26308050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 descr="다윗 동굴 기도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6645275"/>
            <a:ext cx="5075237" cy="647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의문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3433736" y="4625752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다윗 왕 손들고 찬양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3" y="2836863"/>
            <a:ext cx="7164387" cy="923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승리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3793776" y="5057800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성전을 준비하는 다윗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1765300"/>
            <a:ext cx="12801600" cy="1018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망치 3번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3073696" y="2033464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7451130" y="6384169"/>
            <a:ext cx="9480158" cy="9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ja-JP" altLang="en-US" dirty="0" smtClean="0">
                <a:ea typeface="굴림" pitchFamily="50" charset="-127"/>
              </a:rPr>
              <a:t>さんこうに　つかってください</a:t>
            </a:r>
            <a:endParaRPr lang="ko-KR" sz="1800" dirty="0">
              <a:solidFill>
                <a:srgbClr val="000000"/>
              </a:solidFill>
              <a:ea typeface="굴림" pitchFamily="50" charset="-127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배경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525" y="-6907213"/>
            <a:ext cx="26689050" cy="2244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/>
          </p:cNvSpPr>
          <p:nvPr/>
        </p:nvSpPr>
        <p:spPr bwMode="auto">
          <a:xfrm>
            <a:off x="-9525" y="-34925"/>
            <a:ext cx="24403050" cy="318928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202253" dir="545458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C0C0C0"/>
                </a:outerShdw>
              </a:effectLst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4099" name="AutoShape 3"/>
          <p:cNvSpPr>
            <a:spLocks/>
          </p:cNvSpPr>
          <p:nvPr/>
        </p:nvSpPr>
        <p:spPr bwMode="auto">
          <a:xfrm>
            <a:off x="1376363" y="493713"/>
            <a:ext cx="4418012" cy="44196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96FF"/>
          </a:solidFill>
          <a:ln>
            <a:noFill/>
          </a:ln>
          <a:effectLst>
            <a:outerShdw blurRad="152400" dist="111534" dir="2768658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4100" name="Picture 4" descr="audio.png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1675" y="207645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Rectangle 5"/>
          <p:cNvSpPr>
            <a:spLocks/>
          </p:cNvSpPr>
          <p:nvPr/>
        </p:nvSpPr>
        <p:spPr bwMode="auto">
          <a:xfrm>
            <a:off x="2600155" y="305272"/>
            <a:ext cx="2031005" cy="4616648"/>
          </a:xfrm>
          <a:prstGeom prst="rect">
            <a:avLst/>
          </a:prstGeom>
          <a:noFill/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ko-KR" altLang="ko-KR" sz="30000" dirty="0"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2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  <p:sp>
        <p:nvSpPr>
          <p:cNvPr id="4102" name="Rectangle 6"/>
          <p:cNvSpPr>
            <a:spLocks/>
          </p:cNvSpPr>
          <p:nvPr/>
        </p:nvSpPr>
        <p:spPr bwMode="auto">
          <a:xfrm>
            <a:off x="8458200" y="725044"/>
            <a:ext cx="16875125" cy="166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/>
            <a:r>
              <a:rPr lang="ja-JP" altLang="en-US" sz="99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かこの　れきしと　おうたち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볼드체" charset="0"/>
            </a:endParaRPr>
          </a:p>
        </p:txBody>
      </p:sp>
      <p:sp>
        <p:nvSpPr>
          <p:cNvPr id="4103" name="Rectangle 7"/>
          <p:cNvSpPr>
            <a:spLocks/>
          </p:cNvSpPr>
          <p:nvPr/>
        </p:nvSpPr>
        <p:spPr bwMode="auto">
          <a:xfrm>
            <a:off x="14179550" y="2251075"/>
            <a:ext cx="1687512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/>
            <a:r>
              <a:rPr lang="ja-JP" altLang="en-US" sz="5000" dirty="0" smtClean="0">
                <a:solidFill>
                  <a:srgbClr val="9411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あぶら　そそがれた　ダビデ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볼드체" charset="0"/>
            </a:endParaRPr>
          </a:p>
        </p:txBody>
      </p:sp>
      <p:pic>
        <p:nvPicPr>
          <p:cNvPr id="4104" name="Picture 8" descr="다윗 사자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3295650"/>
            <a:ext cx="14082713" cy="828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5" name="Picture 9" descr="사무엘 다윗 기름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38" y="1820863"/>
            <a:ext cx="8135937" cy="1007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6" name="Picture 10" descr="다윗 왕 손들고 찬양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3" y="2836863"/>
            <a:ext cx="7164387" cy="923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7" name="Picture 11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75" y="2644775"/>
            <a:ext cx="8424863" cy="1131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Untitled 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4657872" y="942975"/>
            <a:ext cx="1651001" cy="838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6325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098" grpId="0" animBg="1" autoUpdateAnimBg="0"/>
      <p:bldP spid="4099" grpId="0" animBg="1" autoUpdateAnimBg="0"/>
      <p:bldP spid="4101" grpId="0" autoUpdateAnimBg="0"/>
      <p:bldP spid="4102" grpId="0" autoUpdateAnimBg="0"/>
      <p:bldP spid="410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노예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2181225"/>
            <a:ext cx="8910637" cy="935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 descr="audio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534193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예수님 십자가 군인 채찍 제사장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1898650"/>
            <a:ext cx="14920913" cy="1175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0" name="Picture 2" descr="audio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1010761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십자가 참으심 아이들 예수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922338"/>
            <a:ext cx="15355887" cy="129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예수님 부활 손 못자국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1252538"/>
            <a:ext cx="11558587" cy="1246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렘넌트 십자기 힘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88" y="2000250"/>
            <a:ext cx="5151437" cy="1171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말씀 기도수첩 글 다윗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2349500"/>
            <a:ext cx="7391400" cy="901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말씀 기도수첩 글 다윗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349500"/>
            <a:ext cx="7391400" cy="901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 descr="렘넌트 기도수첩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088" y="2541588"/>
            <a:ext cx="5908675" cy="863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렘넌트 여자 기도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0"/>
            <a:ext cx="7707313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렘넌트 여자 기도 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0"/>
            <a:ext cx="7843837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/>
          </p:cNvSpPr>
          <p:nvPr/>
        </p:nvSpPr>
        <p:spPr bwMode="auto">
          <a:xfrm>
            <a:off x="598712" y="727666"/>
            <a:ext cx="23128287" cy="11818620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8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ぜん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イスラエル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は、ヘブロン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の　ダビデの　もとに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あつまって　きて　いった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。「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ごらんの　とおり、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わたしたちは　あなたの　こつに</a:t>
            </a:r>
            <a:r>
              <a:rPr lang="ja-JP" altLang="en-US" sz="8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くです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。これ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まで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サウルが　おうで　あったときで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さえ、イスラエル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を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うごかして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いたのは、あなたでした。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しかも　あなたの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かみ、しゅは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、あなた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に　いわれました。</a:t>
            </a:r>
            <a:r>
              <a:rPr lang="en-US" altLang="ja-JP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『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あなた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が　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わたしの　たみ　イスラエルを　ぼくし、あなたが　</a:t>
            </a:r>
            <a:endParaRPr lang="en-US" altLang="ja-JP" sz="8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わたしの</a:t>
            </a:r>
            <a:r>
              <a:rPr lang="ja-JP" altLang="en-US" sz="8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たみ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　イスラエルの　</a:t>
            </a:r>
            <a:r>
              <a:rPr lang="ja-JP" altLang="en-US" sz="8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くん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しゅと　なる</a:t>
            </a:r>
            <a:r>
              <a:rPr lang="ja-JP" altLang="en-US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r>
              <a:rPr lang="en-US" altLang="ja-JP" sz="80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』</a:t>
            </a:r>
            <a:r>
              <a:rPr lang="ja-JP" altLang="en-US" sz="8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」</a:t>
            </a:r>
            <a:endParaRPr lang="ko-KR" sz="16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sp>
        <p:nvSpPr>
          <p:cNvPr id="5122" name="Rectangle 2"/>
          <p:cNvSpPr>
            <a:spLocks/>
          </p:cNvSpPr>
          <p:nvPr/>
        </p:nvSpPr>
        <p:spPr bwMode="auto">
          <a:xfrm>
            <a:off x="18236858" y="12062286"/>
            <a:ext cx="5323573" cy="1034129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5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I</a:t>
            </a:r>
            <a:r>
              <a:rPr lang="ja-JP" altLang="en-US" sz="56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れき</a:t>
            </a:r>
            <a:r>
              <a:rPr lang="ja-JP" altLang="en-US" sz="5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だい</a:t>
            </a:r>
            <a:r>
              <a:rPr lang="ko-KR" sz="5600" smtClean="0">
                <a:latin typeface="ＭＳ Ｐゴシック" panose="020B0600070205080204" pitchFamily="50" charset="-128"/>
                <a:ea typeface="KT&amp;G 상상제목 B" pitchFamily="2" charset="-127"/>
                <a:sym typeface="Apple SD 산돌고딕 Neo 세미볼드체" charset="0"/>
              </a:rPr>
              <a:t> </a:t>
            </a:r>
            <a:r>
              <a:rPr lang="ko-KR" altLang="ko-KR" sz="5600" dirty="0">
                <a:latin typeface="KT&amp;G 상상제목 B" pitchFamily="2" charset="-127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rPr>
              <a:t>11:1~2</a:t>
            </a:r>
            <a:endParaRPr lang="ko-KR" altLang="ko-KR" sz="1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910268" y="4393866"/>
            <a:ext cx="22563464" cy="492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ja-JP" altLang="en-US" sz="12000" kern="0" dirty="0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ダビデは　</a:t>
            </a:r>
            <a:r>
              <a:rPr lang="ja-JP" altLang="en-US" sz="12000" kern="0" dirty="0" err="1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ひつじ</a:t>
            </a:r>
            <a:r>
              <a:rPr lang="ja-JP" altLang="en-US" sz="12000" kern="0" dirty="0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かいの　じきに</a:t>
            </a:r>
            <a:endParaRPr lang="ko-KR" altLang="en-US" sz="12000" kern="0" dirty="0">
              <a:solidFill>
                <a:schemeClr val="tx1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cs typeface="THE정고딕160"/>
              <a:sym typeface="THE정고딕160"/>
            </a:endParaRPr>
          </a:p>
          <a:p>
            <a:pPr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ja-JP" altLang="en-US" sz="12000" kern="0" dirty="0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れいてき　サミットに　なりました</a:t>
            </a:r>
            <a:endParaRPr lang="ko-KR" altLang="en-US" sz="12000" kern="0" dirty="0">
              <a:solidFill>
                <a:schemeClr val="tx1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cs typeface="THE정고딕160"/>
              <a:sym typeface="THE정고딕160"/>
            </a:endParaRPr>
          </a:p>
        </p:txBody>
      </p:sp>
    </p:spTree>
    <p:extLst>
      <p:ext uri="{BB962C8B-B14F-4D97-AF65-F5344CB8AC3E}">
        <p14:creationId xmlns:p14="http://schemas.microsoft.com/office/powerpoint/2010/main" val="5962387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uiExpan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기도 다윗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775" y="3021013"/>
            <a:ext cx="5376863" cy="7672387"/>
          </a:xfrm>
          <a:prstGeom prst="rect">
            <a:avLst/>
          </a:prstGeom>
          <a:noFill/>
          <a:ln>
            <a:noFill/>
          </a:ln>
          <a:effectLst>
            <a:outerShdw blurRad="76200" dist="37952" dir="276866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Sound 03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2785664" y="8378290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말씀 기도수첩 글 다윗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863" y="3095625"/>
            <a:ext cx="6169025" cy="7523163"/>
          </a:xfrm>
          <a:prstGeom prst="rect">
            <a:avLst/>
          </a:prstGeom>
          <a:noFill/>
          <a:ln>
            <a:noFill/>
          </a:ln>
          <a:effectLst>
            <a:outerShdw blurRad="76200" dist="37952" dir="276866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연필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3175000" y="5012608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찬양 다윗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700" y="3249613"/>
            <a:ext cx="4545013" cy="7215187"/>
          </a:xfrm>
          <a:prstGeom prst="rect">
            <a:avLst/>
          </a:prstGeom>
          <a:noFill/>
          <a:ln>
            <a:noFill/>
          </a:ln>
          <a:effectLst>
            <a:outerShdw blurRad="76200" dist="37952" dir="276866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기타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2713656" y="4701459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다윗 사자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2717800"/>
            <a:ext cx="14082713" cy="8278813"/>
          </a:xfrm>
          <a:prstGeom prst="rect">
            <a:avLst/>
          </a:prstGeom>
          <a:noFill/>
          <a:ln>
            <a:noFill/>
          </a:ln>
          <a:effectLst>
            <a:outerShdw blurRad="76200" dist="37952" dir="2768666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Lion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2569640" y="4127571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3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910268" y="4393865"/>
            <a:ext cx="22563464" cy="492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</a:defRPr>
            </a:pPr>
            <a:r>
              <a:rPr lang="ja-JP" altLang="en-US" sz="12000" kern="0" dirty="0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そのひ　いこう　おおきな　ちからが　のぞみました</a:t>
            </a:r>
            <a:endParaRPr lang="ko-KR" altLang="en-US" sz="12000" kern="0" dirty="0">
              <a:solidFill>
                <a:schemeClr val="tx1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cs typeface="THE정고딕160"/>
              <a:sym typeface="THE정고딕160"/>
            </a:endParaRPr>
          </a:p>
        </p:txBody>
      </p:sp>
    </p:spTree>
    <p:extLst>
      <p:ext uri="{BB962C8B-B14F-4D97-AF65-F5344CB8AC3E}">
        <p14:creationId xmlns:p14="http://schemas.microsoft.com/office/powerpoint/2010/main" val="4040591397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uiExpand="1" build="p" bldLvl="5" animBg="1" advAuto="0"/>
    </p:bld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320</Words>
  <Application>Microsoft Office PowerPoint</Application>
  <PresentationFormat>ユーザー設定</PresentationFormat>
  <Paragraphs>44</Paragraphs>
  <Slides>28</Slides>
  <Notes>12</Notes>
  <HiddenSlides>0</HiddenSlides>
  <MMClips>15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28</vt:i4>
      </vt:variant>
    </vt:vector>
  </HeadingPairs>
  <TitlesOfParts>
    <vt:vector size="40" baseType="lpstr">
      <vt:lpstr>KT&amp;G 상상제목 B</vt:lpstr>
      <vt:lpstr>Apple SD 산돌고딕 Neo 옅은체</vt:lpstr>
      <vt:lpstr>Apple SD 산돌고딕 Neo 볼드체</vt:lpstr>
      <vt:lpstr>굴림</vt:lpstr>
      <vt:lpstr>ＭＳ Ｐゴシック</vt:lpstr>
      <vt:lpstr>Helvetica Neue</vt:lpstr>
      <vt:lpstr>NVmotoong B</vt:lpstr>
      <vt:lpstr>THE정고딕160</vt:lpstr>
      <vt:lpstr>Apple SD 산돌고딕 Neo 세미볼드체</vt:lpstr>
      <vt:lpstr>Arial</vt:lpstr>
      <vt:lpstr>Gradient</vt:lpstr>
      <vt:lpstr>1_Gradient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16</cp:revision>
  <dcterms:modified xsi:type="dcterms:W3CDTF">2015-05-09T02:27:36Z</dcterms:modified>
</cp:coreProperties>
</file>