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erverZoom="100000" embedTrueTypeFonts="1" saveSubsetFonts="1">
  <p:sldMasterIdLst>
    <p:sldMasterId id="2147483648" r:id="rId1"/>
  </p:sldMasterIdLst>
  <p:notesMasterIdLst>
    <p:notesMasterId r:id="rId2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</p:sldIdLst>
  <p:sldSz cx="24384000" cy="13716000"/>
  <p:notesSz cx="6858000" cy="9144000"/>
  <p:embeddedFontLst>
    <p:embeddedFont>
      <p:font typeface="KT&amp;G 상상제목 B" panose="020B0604020202020204" charset="-127"/>
      <p:regular r:id="rId26"/>
    </p:embeddedFont>
    <p:embeddedFont>
      <p:font typeface="굴림" panose="020B0600000101010101" pitchFamily="34" charset="-127"/>
      <p:regular r:id="rId27"/>
    </p:embeddedFont>
  </p:embeddedFontLst>
  <p:defaultTextStyle>
    <a:defPPr>
      <a:defRPr lang="ko-KR"/>
    </a:defPPr>
    <a:lvl1pPr algn="ctr" defTabSz="584200" rtl="0" fontAlgn="base" hangingPunct="0">
      <a:spcBef>
        <a:spcPct val="0"/>
      </a:spcBef>
      <a:spcAft>
        <a:spcPct val="0"/>
      </a:spcAft>
      <a:defRPr sz="5200" kern="1200">
        <a:solidFill>
          <a:srgbClr val="FFFFFF"/>
        </a:solidFill>
        <a:latin typeface="Apple SD 산돌고딕 Neo 옅은체" charset="0"/>
        <a:ea typeface="Apple SD 산돌고딕 Neo 옅은체" charset="0"/>
        <a:cs typeface="Apple SD 산돌고딕 Neo 옅은체" charset="0"/>
        <a:sym typeface="Apple SD 산돌고딕 Neo 옅은체" charset="0"/>
      </a:defRPr>
    </a:lvl1pPr>
    <a:lvl2pPr indent="228600" algn="ctr" defTabSz="584200" rtl="0" fontAlgn="base" hangingPunct="0">
      <a:spcBef>
        <a:spcPct val="0"/>
      </a:spcBef>
      <a:spcAft>
        <a:spcPct val="0"/>
      </a:spcAft>
      <a:defRPr sz="5200" kern="1200">
        <a:solidFill>
          <a:srgbClr val="FFFFFF"/>
        </a:solidFill>
        <a:latin typeface="Apple SD 산돌고딕 Neo 옅은체" charset="0"/>
        <a:ea typeface="Apple SD 산돌고딕 Neo 옅은체" charset="0"/>
        <a:cs typeface="Apple SD 산돌고딕 Neo 옅은체" charset="0"/>
        <a:sym typeface="Apple SD 산돌고딕 Neo 옅은체" charset="0"/>
      </a:defRPr>
    </a:lvl2pPr>
    <a:lvl3pPr indent="457200" algn="ctr" defTabSz="584200" rtl="0" fontAlgn="base" hangingPunct="0">
      <a:spcBef>
        <a:spcPct val="0"/>
      </a:spcBef>
      <a:spcAft>
        <a:spcPct val="0"/>
      </a:spcAft>
      <a:defRPr sz="5200" kern="1200">
        <a:solidFill>
          <a:srgbClr val="FFFFFF"/>
        </a:solidFill>
        <a:latin typeface="Apple SD 산돌고딕 Neo 옅은체" charset="0"/>
        <a:ea typeface="Apple SD 산돌고딕 Neo 옅은체" charset="0"/>
        <a:cs typeface="Apple SD 산돌고딕 Neo 옅은체" charset="0"/>
        <a:sym typeface="Apple SD 산돌고딕 Neo 옅은체" charset="0"/>
      </a:defRPr>
    </a:lvl3pPr>
    <a:lvl4pPr indent="685800" algn="ctr" defTabSz="584200" rtl="0" fontAlgn="base" hangingPunct="0">
      <a:spcBef>
        <a:spcPct val="0"/>
      </a:spcBef>
      <a:spcAft>
        <a:spcPct val="0"/>
      </a:spcAft>
      <a:defRPr sz="5200" kern="1200">
        <a:solidFill>
          <a:srgbClr val="FFFFFF"/>
        </a:solidFill>
        <a:latin typeface="Apple SD 산돌고딕 Neo 옅은체" charset="0"/>
        <a:ea typeface="Apple SD 산돌고딕 Neo 옅은체" charset="0"/>
        <a:cs typeface="Apple SD 산돌고딕 Neo 옅은체" charset="0"/>
        <a:sym typeface="Apple SD 산돌고딕 Neo 옅은체" charset="0"/>
      </a:defRPr>
    </a:lvl4pPr>
    <a:lvl5pPr indent="914400" algn="ctr" defTabSz="584200" rtl="0" fontAlgn="base" hangingPunct="0">
      <a:spcBef>
        <a:spcPct val="0"/>
      </a:spcBef>
      <a:spcAft>
        <a:spcPct val="0"/>
      </a:spcAft>
      <a:defRPr sz="5200" kern="1200">
        <a:solidFill>
          <a:srgbClr val="FFFFFF"/>
        </a:solidFill>
        <a:latin typeface="Apple SD 산돌고딕 Neo 옅은체" charset="0"/>
        <a:ea typeface="Apple SD 산돌고딕 Neo 옅은체" charset="0"/>
        <a:cs typeface="Apple SD 산돌고딕 Neo 옅은체" charset="0"/>
        <a:sym typeface="Apple SD 산돌고딕 Neo 옅은체" charset="0"/>
      </a:defRPr>
    </a:lvl5pPr>
    <a:lvl6pPr marL="2286000" algn="l" defTabSz="914400" rtl="0" eaLnBrk="1" latinLnBrk="1" hangingPunct="1">
      <a:defRPr sz="5200" kern="1200">
        <a:solidFill>
          <a:srgbClr val="FFFFFF"/>
        </a:solidFill>
        <a:latin typeface="Apple SD 산돌고딕 Neo 옅은체" charset="0"/>
        <a:ea typeface="Apple SD 산돌고딕 Neo 옅은체" charset="0"/>
        <a:cs typeface="Apple SD 산돌고딕 Neo 옅은체" charset="0"/>
        <a:sym typeface="Apple SD 산돌고딕 Neo 옅은체" charset="0"/>
      </a:defRPr>
    </a:lvl6pPr>
    <a:lvl7pPr marL="2743200" algn="l" defTabSz="914400" rtl="0" eaLnBrk="1" latinLnBrk="1" hangingPunct="1">
      <a:defRPr sz="5200" kern="1200">
        <a:solidFill>
          <a:srgbClr val="FFFFFF"/>
        </a:solidFill>
        <a:latin typeface="Apple SD 산돌고딕 Neo 옅은체" charset="0"/>
        <a:ea typeface="Apple SD 산돌고딕 Neo 옅은체" charset="0"/>
        <a:cs typeface="Apple SD 산돌고딕 Neo 옅은체" charset="0"/>
        <a:sym typeface="Apple SD 산돌고딕 Neo 옅은체" charset="0"/>
      </a:defRPr>
    </a:lvl7pPr>
    <a:lvl8pPr marL="3200400" algn="l" defTabSz="914400" rtl="0" eaLnBrk="1" latinLnBrk="1" hangingPunct="1">
      <a:defRPr sz="5200" kern="1200">
        <a:solidFill>
          <a:srgbClr val="FFFFFF"/>
        </a:solidFill>
        <a:latin typeface="Apple SD 산돌고딕 Neo 옅은체" charset="0"/>
        <a:ea typeface="Apple SD 산돌고딕 Neo 옅은체" charset="0"/>
        <a:cs typeface="Apple SD 산돌고딕 Neo 옅은체" charset="0"/>
        <a:sym typeface="Apple SD 산돌고딕 Neo 옅은체" charset="0"/>
      </a:defRPr>
    </a:lvl8pPr>
    <a:lvl9pPr marL="3657600" algn="l" defTabSz="914400" rtl="0" eaLnBrk="1" latinLnBrk="1" hangingPunct="1">
      <a:defRPr sz="5200" kern="1200">
        <a:solidFill>
          <a:srgbClr val="FFFFFF"/>
        </a:solidFill>
        <a:latin typeface="Apple SD 산돌고딕 Neo 옅은체" charset="0"/>
        <a:ea typeface="Apple SD 산돌고딕 Neo 옅은체" charset="0"/>
        <a:cs typeface="Apple SD 산돌고딕 Neo 옅은체" charset="0"/>
        <a:sym typeface="Apple SD 산돌고딕 Neo 옅은체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4320">
          <p15:clr>
            <a:srgbClr val="A4A3A4"/>
          </p15:clr>
        </p15:guide>
        <p15:guide id="2" pos="76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5589" autoAdjust="0"/>
  </p:normalViewPr>
  <p:slideViewPr>
    <p:cSldViewPr showGuides="1">
      <p:cViewPr varScale="1">
        <p:scale>
          <a:sx n="40" d="100"/>
          <a:sy n="40" d="100"/>
        </p:scale>
        <p:origin x="138" y="132"/>
      </p:cViewPr>
      <p:guideLst>
        <p:guide orient="horz" pos="4320"/>
        <p:guide pos="76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bevel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050" name="Rectangle 2"/>
          <p:cNvSpPr>
            <a:spLocks noGrp="1"/>
          </p:cNvSpPr>
          <p:nvPr>
            <p:ph type="body" sz="quarter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bevel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ko-KR" smtClean="0">
                <a:sym typeface="Helvetica Neue" charset="0"/>
              </a:rPr>
              <a:t>Click to edit Master text styles</a:t>
            </a:r>
          </a:p>
          <a:p>
            <a:pPr lvl="1"/>
            <a:r>
              <a:rPr lang="ko-KR" altLang="ko-KR" smtClean="0">
                <a:sym typeface="Helvetica Neue" charset="0"/>
              </a:rPr>
              <a:t>Second level</a:t>
            </a:r>
          </a:p>
          <a:p>
            <a:pPr lvl="2"/>
            <a:r>
              <a:rPr lang="ko-KR" altLang="ko-KR" smtClean="0">
                <a:sym typeface="Helvetica Neue" charset="0"/>
              </a:rPr>
              <a:t>Third level</a:t>
            </a:r>
          </a:p>
          <a:p>
            <a:pPr lvl="3"/>
            <a:r>
              <a:rPr lang="ko-KR" altLang="ko-KR" smtClean="0">
                <a:sym typeface="Helvetica Neue" charset="0"/>
              </a:rPr>
              <a:t>Fourth level</a:t>
            </a:r>
          </a:p>
          <a:p>
            <a:pPr lvl="4"/>
            <a:r>
              <a:rPr lang="ko-KR" altLang="ko-KR" smtClean="0">
                <a:sym typeface="Helvetica Neue" charset="0"/>
              </a:rPr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9434458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fontAlgn="base" hangingPunct="0">
      <a:lnSpc>
        <a:spcPct val="117000"/>
      </a:lnSpc>
      <a:spcBef>
        <a:spcPct val="0"/>
      </a:spcBef>
      <a:spcAft>
        <a:spcPct val="0"/>
      </a:spcAft>
      <a:defRPr sz="3000" kern="1200">
        <a:solidFill>
          <a:srgbClr val="000000"/>
        </a:solidFill>
        <a:latin typeface="Helvetica Neue" charset="0"/>
        <a:ea typeface="Helvetica Neue" charset="0"/>
        <a:cs typeface="Helvetica Neue" charset="0"/>
        <a:sym typeface="Helvetica Neue" charset="0"/>
      </a:defRPr>
    </a:lvl1pPr>
    <a:lvl2pPr indent="228600" algn="l" defTabSz="457200" rtl="0" fontAlgn="base" hangingPunct="0">
      <a:lnSpc>
        <a:spcPct val="117000"/>
      </a:lnSpc>
      <a:spcBef>
        <a:spcPct val="0"/>
      </a:spcBef>
      <a:spcAft>
        <a:spcPct val="0"/>
      </a:spcAft>
      <a:defRPr sz="3000" kern="1200">
        <a:solidFill>
          <a:srgbClr val="000000"/>
        </a:solidFill>
        <a:latin typeface="Helvetica Neue" charset="0"/>
        <a:ea typeface="Helvetica Neue" charset="0"/>
        <a:cs typeface="Helvetica Neue" charset="0"/>
        <a:sym typeface="Helvetica Neue" charset="0"/>
      </a:defRPr>
    </a:lvl2pPr>
    <a:lvl3pPr indent="457200" algn="l" defTabSz="457200" rtl="0" fontAlgn="base" hangingPunct="0">
      <a:lnSpc>
        <a:spcPct val="117000"/>
      </a:lnSpc>
      <a:spcBef>
        <a:spcPct val="0"/>
      </a:spcBef>
      <a:spcAft>
        <a:spcPct val="0"/>
      </a:spcAft>
      <a:defRPr sz="3000" kern="1200">
        <a:solidFill>
          <a:srgbClr val="000000"/>
        </a:solidFill>
        <a:latin typeface="Helvetica Neue" charset="0"/>
        <a:ea typeface="Helvetica Neue" charset="0"/>
        <a:cs typeface="Helvetica Neue" charset="0"/>
        <a:sym typeface="Helvetica Neue" charset="0"/>
      </a:defRPr>
    </a:lvl3pPr>
    <a:lvl4pPr indent="685800" algn="l" defTabSz="457200" rtl="0" fontAlgn="base" hangingPunct="0">
      <a:lnSpc>
        <a:spcPct val="117000"/>
      </a:lnSpc>
      <a:spcBef>
        <a:spcPct val="0"/>
      </a:spcBef>
      <a:spcAft>
        <a:spcPct val="0"/>
      </a:spcAft>
      <a:defRPr sz="3000" kern="1200">
        <a:solidFill>
          <a:srgbClr val="000000"/>
        </a:solidFill>
        <a:latin typeface="Helvetica Neue" charset="0"/>
        <a:ea typeface="Helvetica Neue" charset="0"/>
        <a:cs typeface="Helvetica Neue" charset="0"/>
        <a:sym typeface="Helvetica Neue" charset="0"/>
      </a:defRPr>
    </a:lvl4pPr>
    <a:lvl5pPr indent="914400" algn="l" defTabSz="457200" rtl="0" fontAlgn="base" hangingPunct="0">
      <a:lnSpc>
        <a:spcPct val="117000"/>
      </a:lnSpc>
      <a:spcBef>
        <a:spcPct val="0"/>
      </a:spcBef>
      <a:spcAft>
        <a:spcPct val="0"/>
      </a:spcAft>
      <a:defRPr sz="3000" kern="1200">
        <a:solidFill>
          <a:srgbClr val="000000"/>
        </a:solidFill>
        <a:latin typeface="Helvetica Neue" charset="0"/>
        <a:ea typeface="Helvetica Neue" charset="0"/>
        <a:cs typeface="Helvetica Neue" charset="0"/>
        <a:sym typeface="Helvetica Neue" charset="0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8194" name="Rectangle 2"/>
          <p:cNvSpPr>
            <a:spLocks noGrp="1" noChangeArrowheads="1"/>
          </p:cNvSpPr>
          <p:nvPr>
            <p:ph type="body" sz="quarter" idx="1"/>
          </p:nvPr>
        </p:nvSpPr>
        <p:spPr/>
        <p:txBody>
          <a:bodyPr/>
          <a:lstStyle/>
          <a:p>
            <a:pPr latinLnBrk="0"/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1) </a:t>
            </a:r>
            <a:r>
              <a:rPr lang="en-US" altLang="ja-JP" sz="30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契約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en-US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けいやく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の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箱(</a:t>
            </a:r>
            <a:r>
              <a:rPr lang="ja-JP" altLang="en-US" sz="30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はこ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がイスラエルに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戻(</a:t>
            </a:r>
            <a:r>
              <a:rPr lang="ja-JP" altLang="en-US" sz="30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もど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って</a:t>
            </a:r>
            <a:r>
              <a:rPr lang="ja-JP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きました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Ⅰ歴代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13:1</a:t>
            </a:r>
            <a:r>
              <a:rPr lang="ja-JP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～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14)</a:t>
            </a:r>
            <a:endParaRPr lang="ja-JP" altLang="ja-JP" sz="3000" kern="1200" dirty="0" smtClean="0">
              <a:solidFill>
                <a:srgbClr val="000000"/>
              </a:solidFill>
              <a:effectLst/>
              <a:latin typeface="Helvetica Neue" charset="0"/>
              <a:ea typeface="Helvetica Neue" charset="0"/>
              <a:cs typeface="Helvetica Neue" charset="0"/>
              <a:sym typeface="Helvetica Neue" charset="0"/>
            </a:endParaRPr>
          </a:p>
          <a:p>
            <a:pPr latinLnBrk="0"/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2) </a:t>
            </a:r>
            <a:r>
              <a:rPr lang="ja-JP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エルサレムに</a:t>
            </a:r>
            <a:r>
              <a:rPr lang="en-US" altLang="ja-JP" sz="30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契約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en-US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けいやく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の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箱(</a:t>
            </a:r>
            <a:r>
              <a:rPr lang="ja-JP" altLang="en-US" sz="30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はこ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が</a:t>
            </a:r>
            <a:r>
              <a:rPr lang="en-US" altLang="ja-JP" sz="30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安置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en-US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あんち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)*</a:t>
            </a:r>
            <a:r>
              <a:rPr lang="ja-JP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されました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Ⅰ歴代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15:1</a:t>
            </a:r>
            <a:r>
              <a:rPr lang="ja-JP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～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24)</a:t>
            </a:r>
            <a:endParaRPr lang="ja-JP" altLang="ja-JP" sz="3000" kern="1200" dirty="0" smtClean="0">
              <a:solidFill>
                <a:srgbClr val="000000"/>
              </a:solidFill>
              <a:effectLst/>
              <a:latin typeface="Helvetica Neue" charset="0"/>
              <a:ea typeface="Helvetica Neue" charset="0"/>
              <a:cs typeface="Helvetica Neue" charset="0"/>
              <a:sym typeface="Helvetica Neue" charset="0"/>
            </a:endParaRPr>
          </a:p>
          <a:p>
            <a:pPr latinLnBrk="0"/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3) </a:t>
            </a:r>
            <a:r>
              <a:rPr lang="en-US" altLang="ja-JP" sz="30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神様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en-US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かみさま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の</a:t>
            </a:r>
            <a:r>
              <a:rPr lang="en-US" altLang="ja-JP" sz="30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神殿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en-US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しんでん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を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建(</a:t>
            </a:r>
            <a:r>
              <a:rPr lang="ja-JP" altLang="en-US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た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てられなかったダビデの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悩(</a:t>
            </a:r>
            <a:r>
              <a:rPr lang="ja-JP" altLang="en-US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なや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みを</a:t>
            </a:r>
            <a:r>
              <a:rPr lang="en-US" altLang="ja-JP" sz="30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預言者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en-US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よげんしゃ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ナタンに</a:t>
            </a:r>
            <a:r>
              <a:rPr lang="en-US" altLang="ja-JP" sz="30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告白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en-US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こくはく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しました</a:t>
            </a:r>
          </a:p>
          <a:p>
            <a:pPr latinLnBrk="0"/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Ⅰ歴代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17:1</a:t>
            </a:r>
            <a:r>
              <a:rPr lang="ja-JP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～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1)</a:t>
            </a:r>
            <a:endParaRPr lang="ja-JP" altLang="ja-JP" sz="3000" kern="1200" dirty="0" smtClean="0">
              <a:solidFill>
                <a:srgbClr val="000000"/>
              </a:solidFill>
              <a:effectLst/>
              <a:latin typeface="Helvetica Neue" charset="0"/>
              <a:ea typeface="Helvetica Neue" charset="0"/>
              <a:cs typeface="Helvetica Neue" charset="0"/>
              <a:sym typeface="Helvetica Neue" charset="0"/>
            </a:endParaRPr>
          </a:p>
          <a:p>
            <a:pPr latinLnBrk="0"/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4) </a:t>
            </a:r>
            <a:r>
              <a:rPr lang="en-US" altLang="ja-JP" sz="30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神様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en-US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かみさま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が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与(</a:t>
            </a:r>
            <a:r>
              <a:rPr lang="ja-JP" altLang="en-US" sz="30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あた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えられた</a:t>
            </a:r>
            <a:r>
              <a:rPr lang="en-US" altLang="ja-JP" sz="30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祝福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en-US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しゅくふく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に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対(</a:t>
            </a:r>
            <a:r>
              <a:rPr lang="ja-JP" altLang="en-US" sz="30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たい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してダビデは</a:t>
            </a:r>
            <a:r>
              <a:rPr lang="en-US" altLang="ja-JP" sz="30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感謝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en-US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かんしゃ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の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祈(</a:t>
            </a:r>
            <a:r>
              <a:rPr lang="ja-JP" altLang="en-US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いの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りを</a:t>
            </a:r>
            <a:r>
              <a:rPr lang="ja-JP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ささげます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Ⅰ歴代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17:16</a:t>
            </a:r>
            <a:r>
              <a:rPr lang="ja-JP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～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27)</a:t>
            </a:r>
            <a:endParaRPr lang="ja-JP" altLang="ja-JP" sz="3000" kern="1200" dirty="0">
              <a:solidFill>
                <a:srgbClr val="000000"/>
              </a:solidFill>
              <a:effectLst/>
              <a:latin typeface="Helvetica Neue" charset="0"/>
              <a:ea typeface="Helvetica Neue" charset="0"/>
              <a:cs typeface="Helvetica Neue" charset="0"/>
              <a:sym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28331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10242" name="Rectangle 2"/>
          <p:cNvSpPr>
            <a:spLocks noGrp="1" noChangeArrowheads="1"/>
          </p:cNvSpPr>
          <p:nvPr>
            <p:ph type="body" sz="quarter" idx="1"/>
          </p:nvPr>
        </p:nvSpPr>
        <p:spPr/>
        <p:txBody>
          <a:bodyPr/>
          <a:lstStyle/>
          <a:p>
            <a:pPr latinLnBrk="0"/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1) </a:t>
            </a:r>
            <a:r>
              <a:rPr lang="en-US" altLang="ja-JP" sz="30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契約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en-US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けいやく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の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箱(</a:t>
            </a:r>
            <a:r>
              <a:rPr lang="ja-JP" altLang="en-US" sz="30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はこ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がイスラエルに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戻(</a:t>
            </a:r>
            <a:r>
              <a:rPr lang="ja-JP" altLang="en-US" sz="30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もど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って</a:t>
            </a:r>
            <a:r>
              <a:rPr lang="ja-JP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きました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Ⅰ歴代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13:1</a:t>
            </a:r>
            <a:r>
              <a:rPr lang="ja-JP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～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14)</a:t>
            </a:r>
            <a:endParaRPr lang="ja-JP" altLang="ja-JP" sz="3000" kern="1200" dirty="0" smtClean="0">
              <a:solidFill>
                <a:srgbClr val="000000"/>
              </a:solidFill>
              <a:effectLst/>
              <a:latin typeface="Helvetica Neue" charset="0"/>
              <a:ea typeface="Helvetica Neue" charset="0"/>
              <a:cs typeface="Helvetica Neue" charset="0"/>
              <a:sym typeface="Helvetica Neue" charset="0"/>
            </a:endParaRPr>
          </a:p>
          <a:p>
            <a:pPr latinLnBrk="0"/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2) </a:t>
            </a:r>
            <a:r>
              <a:rPr lang="ja-JP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エルサレムに</a:t>
            </a:r>
            <a:r>
              <a:rPr lang="en-US" altLang="ja-JP" sz="30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契約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en-US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けいやく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の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箱(</a:t>
            </a:r>
            <a:r>
              <a:rPr lang="ja-JP" altLang="en-US" sz="30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はこ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が</a:t>
            </a:r>
            <a:r>
              <a:rPr lang="en-US" altLang="ja-JP" sz="30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安置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en-US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あんち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)*</a:t>
            </a:r>
            <a:r>
              <a:rPr lang="ja-JP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されました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Ⅰ歴代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15:1</a:t>
            </a:r>
            <a:r>
              <a:rPr lang="ja-JP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～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24)</a:t>
            </a:r>
            <a:endParaRPr lang="ja-JP" altLang="ja-JP" sz="3000" kern="1200" dirty="0" smtClean="0">
              <a:solidFill>
                <a:srgbClr val="000000"/>
              </a:solidFill>
              <a:effectLst/>
              <a:latin typeface="Helvetica Neue" charset="0"/>
              <a:ea typeface="Helvetica Neue" charset="0"/>
              <a:cs typeface="Helvetica Neue" charset="0"/>
              <a:sym typeface="Helvetica Neue" charset="0"/>
            </a:endParaRPr>
          </a:p>
          <a:p>
            <a:pPr latinLnBrk="0"/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3) </a:t>
            </a:r>
            <a:r>
              <a:rPr lang="en-US" altLang="ja-JP" sz="30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神様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en-US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かみさま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の</a:t>
            </a:r>
            <a:r>
              <a:rPr lang="en-US" altLang="ja-JP" sz="30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神殿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en-US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しんでん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を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建(</a:t>
            </a:r>
            <a:r>
              <a:rPr lang="ja-JP" altLang="en-US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た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てられなかったダビデの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悩(</a:t>
            </a:r>
            <a:r>
              <a:rPr lang="ja-JP" altLang="en-US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なや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みを</a:t>
            </a:r>
            <a:r>
              <a:rPr lang="en-US" altLang="ja-JP" sz="30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預言者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en-US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よげんしゃ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ナタンに</a:t>
            </a:r>
            <a:r>
              <a:rPr lang="en-US" altLang="ja-JP" sz="30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告白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en-US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こくはく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しました</a:t>
            </a:r>
          </a:p>
          <a:p>
            <a:pPr latinLnBrk="0"/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Ⅰ歴代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17:1</a:t>
            </a:r>
            <a:r>
              <a:rPr lang="ja-JP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～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1)</a:t>
            </a:r>
            <a:endParaRPr lang="ja-JP" altLang="ja-JP" sz="3000" kern="1200" dirty="0" smtClean="0">
              <a:solidFill>
                <a:srgbClr val="000000"/>
              </a:solidFill>
              <a:effectLst/>
              <a:latin typeface="Helvetica Neue" charset="0"/>
              <a:ea typeface="Helvetica Neue" charset="0"/>
              <a:cs typeface="Helvetica Neue" charset="0"/>
              <a:sym typeface="Helvetica Neue" charset="0"/>
            </a:endParaRPr>
          </a:p>
          <a:p>
            <a:pPr latinLnBrk="0"/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4) </a:t>
            </a:r>
            <a:r>
              <a:rPr lang="en-US" altLang="ja-JP" sz="30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神様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en-US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かみさま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が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与(</a:t>
            </a:r>
            <a:r>
              <a:rPr lang="ja-JP" altLang="en-US" sz="30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あた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えられた</a:t>
            </a:r>
            <a:r>
              <a:rPr lang="en-US" altLang="ja-JP" sz="30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祝福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en-US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しゅくふく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に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対(</a:t>
            </a:r>
            <a:r>
              <a:rPr lang="ja-JP" altLang="en-US" sz="30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たい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してダビデは</a:t>
            </a:r>
            <a:r>
              <a:rPr lang="en-US" altLang="ja-JP" sz="30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感謝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en-US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かんしゃ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の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祈(</a:t>
            </a:r>
            <a:r>
              <a:rPr lang="ja-JP" altLang="en-US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いの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りを</a:t>
            </a:r>
            <a:r>
              <a:rPr lang="ja-JP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ささげます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Ⅰ歴代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17:16</a:t>
            </a:r>
            <a:r>
              <a:rPr lang="ja-JP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～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27)</a:t>
            </a:r>
            <a:endParaRPr lang="ja-JP" altLang="ja-JP" sz="3000" kern="1200" dirty="0">
              <a:solidFill>
                <a:srgbClr val="000000"/>
              </a:solidFill>
              <a:effectLst/>
              <a:latin typeface="Helvetica Neue" charset="0"/>
              <a:ea typeface="Helvetica Neue" charset="0"/>
              <a:cs typeface="Helvetica Neue" charset="0"/>
              <a:sym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46291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12290" name="Rectangle 2"/>
          <p:cNvSpPr>
            <a:spLocks noGrp="1" noChangeArrowheads="1"/>
          </p:cNvSpPr>
          <p:nvPr>
            <p:ph type="body" sz="quarter" idx="1"/>
          </p:nvPr>
        </p:nvSpPr>
        <p:spPr/>
        <p:txBody>
          <a:bodyPr/>
          <a:lstStyle/>
          <a:p>
            <a:pPr latinLnBrk="0"/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1) </a:t>
            </a:r>
            <a:r>
              <a:rPr lang="en-US" altLang="ja-JP" sz="30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契約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en-US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けいやく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の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箱(</a:t>
            </a:r>
            <a:r>
              <a:rPr lang="ja-JP" altLang="en-US" sz="30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はこ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がイスラエルに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戻(</a:t>
            </a:r>
            <a:r>
              <a:rPr lang="ja-JP" altLang="en-US" sz="30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もど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って</a:t>
            </a:r>
            <a:r>
              <a:rPr lang="ja-JP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きました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Ⅰ歴代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13:1</a:t>
            </a:r>
            <a:r>
              <a:rPr lang="ja-JP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～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14)</a:t>
            </a:r>
            <a:endParaRPr lang="ja-JP" altLang="ja-JP" sz="3000" kern="1200" dirty="0" smtClean="0">
              <a:solidFill>
                <a:srgbClr val="000000"/>
              </a:solidFill>
              <a:effectLst/>
              <a:latin typeface="Helvetica Neue" charset="0"/>
              <a:ea typeface="Helvetica Neue" charset="0"/>
              <a:cs typeface="Helvetica Neue" charset="0"/>
              <a:sym typeface="Helvetica Neue" charset="0"/>
            </a:endParaRPr>
          </a:p>
          <a:p>
            <a:pPr latinLnBrk="0"/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2) </a:t>
            </a:r>
            <a:r>
              <a:rPr lang="ja-JP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エルサレムに</a:t>
            </a:r>
            <a:r>
              <a:rPr lang="en-US" altLang="ja-JP" sz="30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契約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en-US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けいやく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の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箱(</a:t>
            </a:r>
            <a:r>
              <a:rPr lang="ja-JP" altLang="en-US" sz="30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はこ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が</a:t>
            </a:r>
            <a:r>
              <a:rPr lang="en-US" altLang="ja-JP" sz="30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安置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en-US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あんち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)*</a:t>
            </a:r>
            <a:r>
              <a:rPr lang="ja-JP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されました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Ⅰ歴代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15:1</a:t>
            </a:r>
            <a:r>
              <a:rPr lang="ja-JP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～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24)</a:t>
            </a:r>
            <a:endParaRPr lang="ja-JP" altLang="ja-JP" sz="3000" kern="1200" dirty="0" smtClean="0">
              <a:solidFill>
                <a:srgbClr val="000000"/>
              </a:solidFill>
              <a:effectLst/>
              <a:latin typeface="Helvetica Neue" charset="0"/>
              <a:ea typeface="Helvetica Neue" charset="0"/>
              <a:cs typeface="Helvetica Neue" charset="0"/>
              <a:sym typeface="Helvetica Neue" charset="0"/>
            </a:endParaRPr>
          </a:p>
          <a:p>
            <a:pPr latinLnBrk="0"/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3) </a:t>
            </a:r>
            <a:r>
              <a:rPr lang="en-US" altLang="ja-JP" sz="30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神様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en-US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かみさま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の</a:t>
            </a:r>
            <a:r>
              <a:rPr lang="en-US" altLang="ja-JP" sz="30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神殿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en-US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しんでん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を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建(</a:t>
            </a:r>
            <a:r>
              <a:rPr lang="ja-JP" altLang="en-US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た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てられなかったダビデの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悩(</a:t>
            </a:r>
            <a:r>
              <a:rPr lang="ja-JP" altLang="en-US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なや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みを</a:t>
            </a:r>
            <a:r>
              <a:rPr lang="en-US" altLang="ja-JP" sz="30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預言者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en-US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よげんしゃ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ナタンに</a:t>
            </a:r>
            <a:r>
              <a:rPr lang="en-US" altLang="ja-JP" sz="30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告白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en-US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こくはく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しました</a:t>
            </a:r>
          </a:p>
          <a:p>
            <a:pPr latinLnBrk="0"/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Ⅰ歴代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17:1</a:t>
            </a:r>
            <a:r>
              <a:rPr lang="ja-JP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～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1)</a:t>
            </a:r>
            <a:endParaRPr lang="ja-JP" altLang="ja-JP" sz="3000" kern="1200" dirty="0" smtClean="0">
              <a:solidFill>
                <a:srgbClr val="000000"/>
              </a:solidFill>
              <a:effectLst/>
              <a:latin typeface="Helvetica Neue" charset="0"/>
              <a:ea typeface="Helvetica Neue" charset="0"/>
              <a:cs typeface="Helvetica Neue" charset="0"/>
              <a:sym typeface="Helvetica Neue" charset="0"/>
            </a:endParaRPr>
          </a:p>
          <a:p>
            <a:pPr latinLnBrk="0"/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4) </a:t>
            </a:r>
            <a:r>
              <a:rPr lang="en-US" altLang="ja-JP" sz="30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神様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en-US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かみさま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が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与(</a:t>
            </a:r>
            <a:r>
              <a:rPr lang="ja-JP" altLang="en-US" sz="30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あた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えられた</a:t>
            </a:r>
            <a:r>
              <a:rPr lang="en-US" altLang="ja-JP" sz="30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祝福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en-US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しゅくふく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に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対(</a:t>
            </a:r>
            <a:r>
              <a:rPr lang="ja-JP" altLang="en-US" sz="30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たい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してダビデは</a:t>
            </a:r>
            <a:r>
              <a:rPr lang="en-US" altLang="ja-JP" sz="30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感謝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en-US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かんしゃ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の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祈(</a:t>
            </a:r>
            <a:r>
              <a:rPr lang="ja-JP" altLang="en-US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いの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りを</a:t>
            </a:r>
            <a:r>
              <a:rPr lang="ja-JP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ささげます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Ⅰ歴代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17:16</a:t>
            </a:r>
            <a:r>
              <a:rPr lang="ja-JP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～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27)</a:t>
            </a:r>
            <a:endParaRPr lang="ja-JP" altLang="ja-JP" sz="3000" kern="1200" dirty="0" smtClean="0">
              <a:solidFill>
                <a:srgbClr val="000000"/>
              </a:solidFill>
              <a:effectLst/>
              <a:latin typeface="Helvetica Neue" charset="0"/>
              <a:ea typeface="Helvetica Neue" charset="0"/>
              <a:cs typeface="Helvetica Neue" charset="0"/>
              <a:sym typeface="Helvetica Neue" charset="0"/>
            </a:endParaRPr>
          </a:p>
          <a:p>
            <a:r>
              <a:rPr lang="ko-KR" altLang="ko-KR" smtClean="0"/>
              <a:t>15</a:t>
            </a:r>
            <a:endParaRPr lang="ko-KR" altLang="ko-KR" dirty="0"/>
          </a:p>
          <a:p>
            <a:r>
              <a:rPr lang="ko-KR" altLang="ko-KR" dirty="0"/>
              <a:t>4) </a:t>
            </a:r>
            <a:r>
              <a:rPr lang="ko-KR" dirty="0">
                <a:ea typeface="굴림" pitchFamily="50" charset="-127"/>
              </a:rPr>
              <a:t>하나님께서 허락하신 축복에 대해 다윗은 감사 기도를 드렸어요</a:t>
            </a:r>
            <a:r>
              <a:rPr lang="ko-KR" altLang="ko-KR" dirty="0"/>
              <a:t>.</a:t>
            </a:r>
            <a:r>
              <a:rPr lang="ko-KR" dirty="0">
                <a:ea typeface="굴림" pitchFamily="50" charset="-127"/>
              </a:rPr>
              <a:t>역대상 </a:t>
            </a:r>
            <a:r>
              <a:rPr lang="ko-KR" altLang="ko-KR" dirty="0"/>
              <a:t>17:16~27 </a:t>
            </a:r>
          </a:p>
        </p:txBody>
      </p:sp>
    </p:spTree>
    <p:extLst>
      <p:ext uri="{BB962C8B-B14F-4D97-AF65-F5344CB8AC3E}">
        <p14:creationId xmlns:p14="http://schemas.microsoft.com/office/powerpoint/2010/main" val="24365001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15362" name="Rectangle 2"/>
          <p:cNvSpPr>
            <a:spLocks noGrp="1" noChangeArrowheads="1"/>
          </p:cNvSpPr>
          <p:nvPr>
            <p:ph type="body" sz="quarter" idx="1"/>
          </p:nvPr>
        </p:nvSpPr>
        <p:spPr/>
        <p:txBody>
          <a:bodyPr/>
          <a:lstStyle/>
          <a:p>
            <a:pPr latinLnBrk="0"/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1) </a:t>
            </a:r>
            <a:r>
              <a:rPr lang="ja-JP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モアブ、ツォバ、ダマスコ、エドムに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勝(</a:t>
            </a:r>
            <a:r>
              <a:rPr lang="ja-JP" altLang="en-US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か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ちま</a:t>
            </a:r>
            <a:r>
              <a:rPr lang="ja-JP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した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Ⅰ歴代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18:1</a:t>
            </a:r>
            <a:r>
              <a:rPr lang="ja-JP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～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13)</a:t>
            </a:r>
            <a:endParaRPr lang="ja-JP" altLang="ja-JP" sz="3000" kern="1200" dirty="0" smtClean="0">
              <a:solidFill>
                <a:srgbClr val="000000"/>
              </a:solidFill>
              <a:effectLst/>
              <a:latin typeface="Helvetica Neue" charset="0"/>
              <a:ea typeface="Helvetica Neue" charset="0"/>
              <a:cs typeface="Helvetica Neue" charset="0"/>
              <a:sym typeface="Helvetica Neue" charset="0"/>
            </a:endParaRPr>
          </a:p>
          <a:p>
            <a:pPr latinLnBrk="0"/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2) </a:t>
            </a:r>
            <a:r>
              <a:rPr lang="ja-JP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アモンに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勝(</a:t>
            </a:r>
            <a:r>
              <a:rPr lang="ja-JP" altLang="en-US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か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ちま</a:t>
            </a:r>
            <a:r>
              <a:rPr lang="ja-JP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した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Ⅰ歴代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19:1</a:t>
            </a:r>
            <a:r>
              <a:rPr lang="ja-JP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～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19)</a:t>
            </a:r>
            <a:endParaRPr lang="ja-JP" altLang="ja-JP" sz="3000" kern="1200" dirty="0" smtClean="0">
              <a:solidFill>
                <a:srgbClr val="000000"/>
              </a:solidFill>
              <a:effectLst/>
              <a:latin typeface="Helvetica Neue" charset="0"/>
              <a:ea typeface="Helvetica Neue" charset="0"/>
              <a:cs typeface="Helvetica Neue" charset="0"/>
              <a:sym typeface="Helvetica Neue" charset="0"/>
            </a:endParaRPr>
          </a:p>
          <a:p>
            <a:pPr latinLnBrk="0"/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3) </a:t>
            </a:r>
            <a:r>
              <a:rPr lang="ja-JP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ラバを</a:t>
            </a:r>
            <a:r>
              <a:rPr lang="en-US" altLang="ja-JP" sz="30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破壊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en-US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はかい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しました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Ⅰ歴代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20:1</a:t>
            </a:r>
            <a:r>
              <a:rPr lang="ja-JP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～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3)</a:t>
            </a:r>
            <a:endParaRPr lang="ja-JP" altLang="ja-JP" sz="3000" kern="1200" dirty="0" smtClean="0">
              <a:solidFill>
                <a:srgbClr val="000000"/>
              </a:solidFill>
              <a:effectLst/>
              <a:latin typeface="Helvetica Neue" charset="0"/>
              <a:ea typeface="Helvetica Neue" charset="0"/>
              <a:cs typeface="Helvetica Neue" charset="0"/>
              <a:sym typeface="Helvetica Neue" charset="0"/>
            </a:endParaRPr>
          </a:p>
          <a:p>
            <a:pPr latinLnBrk="0"/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4) </a:t>
            </a:r>
            <a:r>
              <a:rPr lang="ja-JP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ペリシテに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勝(</a:t>
            </a:r>
            <a:r>
              <a:rPr lang="ja-JP" altLang="en-US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か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ちま</a:t>
            </a:r>
            <a:r>
              <a:rPr lang="ja-JP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した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Ⅰ歴代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20:4</a:t>
            </a:r>
            <a:r>
              <a:rPr lang="ja-JP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～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8)</a:t>
            </a:r>
            <a:endParaRPr lang="ja-JP" altLang="ja-JP" sz="3000" kern="1200" dirty="0" smtClean="0">
              <a:solidFill>
                <a:srgbClr val="000000"/>
              </a:solidFill>
              <a:effectLst/>
              <a:latin typeface="Helvetica Neue" charset="0"/>
              <a:ea typeface="Helvetica Neue" charset="0"/>
              <a:cs typeface="Helvetica Neue" charset="0"/>
              <a:sym typeface="Helvetica Neue" charset="0"/>
            </a:endParaRPr>
          </a:p>
          <a:p>
            <a:pPr latinLnBrk="0"/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 </a:t>
            </a:r>
            <a:endParaRPr lang="ja-JP" altLang="ja-JP" sz="3000" kern="1200" dirty="0">
              <a:solidFill>
                <a:srgbClr val="000000"/>
              </a:solidFill>
              <a:effectLst/>
              <a:latin typeface="Helvetica Neue" charset="0"/>
              <a:ea typeface="Helvetica Neue" charset="0"/>
              <a:cs typeface="Helvetica Neue" charset="0"/>
              <a:sym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34170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17410" name="Rectangle 2"/>
          <p:cNvSpPr>
            <a:spLocks noGrp="1" noChangeArrowheads="1"/>
          </p:cNvSpPr>
          <p:nvPr>
            <p:ph type="body" sz="quarter" idx="1"/>
          </p:nvPr>
        </p:nvSpPr>
        <p:spPr/>
        <p:txBody>
          <a:bodyPr/>
          <a:lstStyle/>
          <a:p>
            <a:pPr latinLnBrk="0"/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1) </a:t>
            </a:r>
            <a:r>
              <a:rPr lang="ja-JP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モアブ、ツォバ、ダマスコ、エドムに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勝(</a:t>
            </a:r>
            <a:r>
              <a:rPr lang="ja-JP" altLang="en-US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か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ちま</a:t>
            </a:r>
            <a:r>
              <a:rPr lang="ja-JP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した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Ⅰ歴代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18:1</a:t>
            </a:r>
            <a:r>
              <a:rPr lang="ja-JP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～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13)</a:t>
            </a:r>
            <a:endParaRPr lang="ja-JP" altLang="ja-JP" sz="3000" kern="1200" dirty="0" smtClean="0">
              <a:solidFill>
                <a:srgbClr val="000000"/>
              </a:solidFill>
              <a:effectLst/>
              <a:latin typeface="Helvetica Neue" charset="0"/>
              <a:ea typeface="Helvetica Neue" charset="0"/>
              <a:cs typeface="Helvetica Neue" charset="0"/>
              <a:sym typeface="Helvetica Neue" charset="0"/>
            </a:endParaRPr>
          </a:p>
          <a:p>
            <a:pPr latinLnBrk="0"/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2) </a:t>
            </a:r>
            <a:r>
              <a:rPr lang="ja-JP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アモンに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勝(</a:t>
            </a:r>
            <a:r>
              <a:rPr lang="ja-JP" altLang="en-US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か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ちま</a:t>
            </a:r>
            <a:r>
              <a:rPr lang="ja-JP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した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Ⅰ歴代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19:1</a:t>
            </a:r>
            <a:r>
              <a:rPr lang="ja-JP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～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19)</a:t>
            </a:r>
            <a:endParaRPr lang="ja-JP" altLang="ja-JP" sz="3000" kern="1200" dirty="0" smtClean="0">
              <a:solidFill>
                <a:srgbClr val="000000"/>
              </a:solidFill>
              <a:effectLst/>
              <a:latin typeface="Helvetica Neue" charset="0"/>
              <a:ea typeface="Helvetica Neue" charset="0"/>
              <a:cs typeface="Helvetica Neue" charset="0"/>
              <a:sym typeface="Helvetica Neue" charset="0"/>
            </a:endParaRPr>
          </a:p>
          <a:p>
            <a:pPr latinLnBrk="0"/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3) </a:t>
            </a:r>
            <a:r>
              <a:rPr lang="ja-JP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ラバを</a:t>
            </a:r>
            <a:r>
              <a:rPr lang="en-US" altLang="ja-JP" sz="30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破壊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en-US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はかい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しました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Ⅰ歴代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20:1</a:t>
            </a:r>
            <a:r>
              <a:rPr lang="ja-JP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～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3)</a:t>
            </a:r>
            <a:endParaRPr lang="ja-JP" altLang="ja-JP" sz="3000" kern="1200" dirty="0" smtClean="0">
              <a:solidFill>
                <a:srgbClr val="000000"/>
              </a:solidFill>
              <a:effectLst/>
              <a:latin typeface="Helvetica Neue" charset="0"/>
              <a:ea typeface="Helvetica Neue" charset="0"/>
              <a:cs typeface="Helvetica Neue" charset="0"/>
              <a:sym typeface="Helvetica Neue" charset="0"/>
            </a:endParaRPr>
          </a:p>
          <a:p>
            <a:pPr latinLnBrk="0"/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4) </a:t>
            </a:r>
            <a:r>
              <a:rPr lang="ja-JP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ペリシテに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勝(</a:t>
            </a:r>
            <a:r>
              <a:rPr lang="ja-JP" altLang="en-US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か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ちま</a:t>
            </a:r>
            <a:r>
              <a:rPr lang="ja-JP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した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Ⅰ歴代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20:4</a:t>
            </a:r>
            <a:r>
              <a:rPr lang="ja-JP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～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8)</a:t>
            </a:r>
            <a:endParaRPr lang="ja-JP" altLang="ja-JP" sz="3000" kern="1200" dirty="0" smtClean="0">
              <a:solidFill>
                <a:srgbClr val="000000"/>
              </a:solidFill>
              <a:effectLst/>
              <a:latin typeface="Helvetica Neue" charset="0"/>
              <a:ea typeface="Helvetica Neue" charset="0"/>
              <a:cs typeface="Helvetica Neue" charset="0"/>
              <a:sym typeface="Helvetica Neue" charset="0"/>
            </a:endParaRPr>
          </a:p>
          <a:p>
            <a:pPr latinLnBrk="0"/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 </a:t>
            </a:r>
            <a:endParaRPr lang="ja-JP" altLang="ja-JP" sz="3000" kern="1200" dirty="0">
              <a:solidFill>
                <a:srgbClr val="000000"/>
              </a:solidFill>
              <a:effectLst/>
              <a:latin typeface="Helvetica Neue" charset="0"/>
              <a:ea typeface="Helvetica Neue" charset="0"/>
              <a:cs typeface="Helvetica Neue" charset="0"/>
              <a:sym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30593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19458" name="Rectangle 2"/>
          <p:cNvSpPr>
            <a:spLocks noGrp="1" noChangeArrowheads="1"/>
          </p:cNvSpPr>
          <p:nvPr>
            <p:ph type="body" sz="quarter" idx="1"/>
          </p:nvPr>
        </p:nvSpPr>
        <p:spPr/>
        <p:txBody>
          <a:bodyPr/>
          <a:lstStyle/>
          <a:p>
            <a:pPr latinLnBrk="0"/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1) </a:t>
            </a:r>
            <a:r>
              <a:rPr lang="ja-JP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モアブ、ツォバ、ダマスコ、エドムに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勝(</a:t>
            </a:r>
            <a:r>
              <a:rPr lang="ja-JP" altLang="en-US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か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ちま</a:t>
            </a:r>
            <a:r>
              <a:rPr lang="ja-JP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した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Ⅰ歴代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18:1</a:t>
            </a:r>
            <a:r>
              <a:rPr lang="ja-JP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～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13)</a:t>
            </a:r>
            <a:endParaRPr lang="ja-JP" altLang="ja-JP" sz="3000" kern="1200" dirty="0" smtClean="0">
              <a:solidFill>
                <a:srgbClr val="000000"/>
              </a:solidFill>
              <a:effectLst/>
              <a:latin typeface="Helvetica Neue" charset="0"/>
              <a:ea typeface="Helvetica Neue" charset="0"/>
              <a:cs typeface="Helvetica Neue" charset="0"/>
              <a:sym typeface="Helvetica Neue" charset="0"/>
            </a:endParaRPr>
          </a:p>
          <a:p>
            <a:pPr latinLnBrk="0"/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2) </a:t>
            </a:r>
            <a:r>
              <a:rPr lang="ja-JP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アモンに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勝(</a:t>
            </a:r>
            <a:r>
              <a:rPr lang="ja-JP" altLang="en-US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か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ちま</a:t>
            </a:r>
            <a:r>
              <a:rPr lang="ja-JP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した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Ⅰ歴代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19:1</a:t>
            </a:r>
            <a:r>
              <a:rPr lang="ja-JP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～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19)</a:t>
            </a:r>
            <a:endParaRPr lang="ja-JP" altLang="ja-JP" sz="3000" kern="1200" dirty="0" smtClean="0">
              <a:solidFill>
                <a:srgbClr val="000000"/>
              </a:solidFill>
              <a:effectLst/>
              <a:latin typeface="Helvetica Neue" charset="0"/>
              <a:ea typeface="Helvetica Neue" charset="0"/>
              <a:cs typeface="Helvetica Neue" charset="0"/>
              <a:sym typeface="Helvetica Neue" charset="0"/>
            </a:endParaRPr>
          </a:p>
          <a:p>
            <a:pPr latinLnBrk="0"/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3) </a:t>
            </a:r>
            <a:r>
              <a:rPr lang="ja-JP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ラバを</a:t>
            </a:r>
            <a:r>
              <a:rPr lang="en-US" altLang="ja-JP" sz="30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破壊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en-US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はかい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しました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Ⅰ歴代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20:1</a:t>
            </a:r>
            <a:r>
              <a:rPr lang="ja-JP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～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3)</a:t>
            </a:r>
            <a:endParaRPr lang="ja-JP" altLang="ja-JP" sz="3000" kern="1200" dirty="0" smtClean="0">
              <a:solidFill>
                <a:srgbClr val="000000"/>
              </a:solidFill>
              <a:effectLst/>
              <a:latin typeface="Helvetica Neue" charset="0"/>
              <a:ea typeface="Helvetica Neue" charset="0"/>
              <a:cs typeface="Helvetica Neue" charset="0"/>
              <a:sym typeface="Helvetica Neue" charset="0"/>
            </a:endParaRPr>
          </a:p>
          <a:p>
            <a:pPr latinLnBrk="0"/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4) </a:t>
            </a:r>
            <a:r>
              <a:rPr lang="ja-JP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ペリシテに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勝(</a:t>
            </a:r>
            <a:r>
              <a:rPr lang="ja-JP" altLang="en-US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か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ちま</a:t>
            </a:r>
            <a:r>
              <a:rPr lang="ja-JP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した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Ⅰ歴代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20:4</a:t>
            </a:r>
            <a:r>
              <a:rPr lang="ja-JP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～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8)</a:t>
            </a:r>
            <a:endParaRPr lang="ja-JP" altLang="ja-JP" sz="3000" kern="1200" dirty="0" smtClean="0">
              <a:solidFill>
                <a:srgbClr val="000000"/>
              </a:solidFill>
              <a:effectLst/>
              <a:latin typeface="Helvetica Neue" charset="0"/>
              <a:ea typeface="Helvetica Neue" charset="0"/>
              <a:cs typeface="Helvetica Neue" charset="0"/>
              <a:sym typeface="Helvetica Neue" charset="0"/>
            </a:endParaRPr>
          </a:p>
          <a:p>
            <a:pPr latinLnBrk="0"/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 </a:t>
            </a:r>
            <a:endParaRPr lang="ja-JP" altLang="ja-JP" sz="3000" kern="1200" dirty="0">
              <a:solidFill>
                <a:srgbClr val="000000"/>
              </a:solidFill>
              <a:effectLst/>
              <a:latin typeface="Helvetica Neue" charset="0"/>
              <a:ea typeface="Helvetica Neue" charset="0"/>
              <a:cs typeface="Helvetica Neue" charset="0"/>
              <a:sym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46360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22530" name="Rectangle 2"/>
          <p:cNvSpPr>
            <a:spLocks noGrp="1" noChangeArrowheads="1"/>
          </p:cNvSpPr>
          <p:nvPr>
            <p:ph type="body" sz="quarter" idx="1"/>
          </p:nvPr>
        </p:nvSpPr>
        <p:spPr/>
        <p:txBody>
          <a:bodyPr/>
          <a:lstStyle/>
          <a:p>
            <a:pPr latinLnBrk="0"/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1) </a:t>
            </a:r>
            <a:r>
              <a:rPr lang="en-US" altLang="ja-JP" sz="30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神殿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en-US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しんでん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en-US" altLang="ja-JP" sz="30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建築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en-US" sz="30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けん</a:t>
            </a:r>
            <a:r>
              <a:rPr lang="ja-JP" altLang="en-US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ちく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のためのすべての</a:t>
            </a:r>
            <a:r>
              <a:rPr lang="en-US" altLang="ja-JP" sz="30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準備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en-US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じゅんび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を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終(</a:t>
            </a:r>
            <a:r>
              <a:rPr lang="ja-JP" altLang="en-US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お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えたダビデは、ソロモンに</a:t>
            </a:r>
            <a:r>
              <a:rPr lang="en-US" altLang="ja-JP" sz="30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神殿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en-US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しんでん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en-US" altLang="ja-JP" sz="30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建築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en-US" sz="30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けん</a:t>
            </a:r>
            <a:r>
              <a:rPr lang="ja-JP" altLang="en-US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ちく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を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委(</a:t>
            </a:r>
            <a:r>
              <a:rPr lang="ja-JP" altLang="en-US" sz="30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ゆだ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ねます </a:t>
            </a:r>
          </a:p>
          <a:p>
            <a:pPr latinLnBrk="0"/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Ⅰ歴代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22:1</a:t>
            </a:r>
            <a:r>
              <a:rPr lang="ja-JP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～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19)</a:t>
            </a:r>
            <a:endParaRPr lang="ja-JP" altLang="ja-JP" sz="3000" kern="1200" dirty="0" smtClean="0">
              <a:solidFill>
                <a:srgbClr val="000000"/>
              </a:solidFill>
              <a:effectLst/>
              <a:latin typeface="Helvetica Neue" charset="0"/>
              <a:ea typeface="Helvetica Neue" charset="0"/>
              <a:cs typeface="Helvetica Neue" charset="0"/>
              <a:sym typeface="Helvetica Neue" charset="0"/>
            </a:endParaRPr>
          </a:p>
          <a:p>
            <a:pPr latinLnBrk="0"/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2) </a:t>
            </a:r>
            <a:r>
              <a:rPr lang="ja-JP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ダビデは</a:t>
            </a:r>
            <a:r>
              <a:rPr lang="en-US" altLang="ja-JP" sz="30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神殿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en-US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しんでん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en-US" altLang="ja-JP" sz="30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建築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en-US" sz="30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けん</a:t>
            </a:r>
            <a:r>
              <a:rPr lang="ja-JP" altLang="en-US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ちく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を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控(</a:t>
            </a:r>
            <a:r>
              <a:rPr lang="ja-JP" altLang="en-US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ひか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えて、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全(</a:t>
            </a:r>
            <a:r>
              <a:rPr lang="ja-JP" altLang="en-US" sz="30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ぜん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イスラエルの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民(</a:t>
            </a:r>
            <a:r>
              <a:rPr lang="ja-JP" altLang="en-US" sz="30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たみ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の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前(</a:t>
            </a:r>
            <a:r>
              <a:rPr lang="ja-JP" altLang="en-US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まえ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で</a:t>
            </a:r>
            <a:r>
              <a:rPr lang="en-US" altLang="ja-JP" sz="30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感謝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en-US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かんしゃ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の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祈(</a:t>
            </a:r>
            <a:r>
              <a:rPr lang="ja-JP" altLang="en-US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いの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りを</a:t>
            </a:r>
            <a:r>
              <a:rPr lang="ja-JP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ささげます </a:t>
            </a:r>
          </a:p>
          <a:p>
            <a:pPr latinLnBrk="0"/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Ⅰ歴代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29:10</a:t>
            </a:r>
            <a:r>
              <a:rPr lang="ja-JP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～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14))</a:t>
            </a:r>
            <a:endParaRPr lang="ja-JP" altLang="ja-JP" sz="3000" kern="1200" dirty="0">
              <a:solidFill>
                <a:srgbClr val="000000"/>
              </a:solidFill>
              <a:effectLst/>
              <a:latin typeface="Helvetica Neue" charset="0"/>
              <a:ea typeface="Helvetica Neue" charset="0"/>
              <a:cs typeface="Helvetica Neue" charset="0"/>
              <a:sym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49296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24578" name="Rectangle 2"/>
          <p:cNvSpPr>
            <a:spLocks noGrp="1" noChangeArrowheads="1"/>
          </p:cNvSpPr>
          <p:nvPr>
            <p:ph type="body" sz="quarter" idx="1"/>
          </p:nvPr>
        </p:nvSpPr>
        <p:spPr/>
        <p:txBody>
          <a:bodyPr/>
          <a:lstStyle/>
          <a:p>
            <a:pPr latinLnBrk="0"/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1) </a:t>
            </a:r>
            <a:r>
              <a:rPr lang="en-US" altLang="ja-JP" sz="30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神殿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en-US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しんでん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en-US" altLang="ja-JP" sz="30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建築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en-US" sz="30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けん</a:t>
            </a:r>
            <a:r>
              <a:rPr lang="ja-JP" altLang="en-US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ちく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のためのすべての</a:t>
            </a:r>
            <a:r>
              <a:rPr lang="en-US" altLang="ja-JP" sz="30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準備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en-US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じゅんび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を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終(</a:t>
            </a:r>
            <a:r>
              <a:rPr lang="ja-JP" altLang="en-US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お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えたダビデは、ソロモンに</a:t>
            </a:r>
            <a:r>
              <a:rPr lang="en-US" altLang="ja-JP" sz="30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神殿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en-US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しんでん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en-US" altLang="ja-JP" sz="30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建築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en-US" sz="30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けん</a:t>
            </a:r>
            <a:r>
              <a:rPr lang="ja-JP" altLang="en-US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ちく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を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委(</a:t>
            </a:r>
            <a:r>
              <a:rPr lang="ja-JP" altLang="en-US" sz="30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ゆだ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ねます </a:t>
            </a:r>
          </a:p>
          <a:p>
            <a:pPr latinLnBrk="0"/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Ⅰ歴代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22:1</a:t>
            </a:r>
            <a:r>
              <a:rPr lang="ja-JP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～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19)</a:t>
            </a:r>
            <a:endParaRPr lang="ja-JP" altLang="ja-JP" sz="3000" kern="1200" dirty="0" smtClean="0">
              <a:solidFill>
                <a:srgbClr val="000000"/>
              </a:solidFill>
              <a:effectLst/>
              <a:latin typeface="Helvetica Neue" charset="0"/>
              <a:ea typeface="Helvetica Neue" charset="0"/>
              <a:cs typeface="Helvetica Neue" charset="0"/>
              <a:sym typeface="Helvetica Neue" charset="0"/>
            </a:endParaRPr>
          </a:p>
          <a:p>
            <a:pPr latinLnBrk="0"/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2) </a:t>
            </a:r>
            <a:r>
              <a:rPr lang="ja-JP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ダビデは</a:t>
            </a:r>
            <a:r>
              <a:rPr lang="en-US" altLang="ja-JP" sz="30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神殿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en-US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しんでん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en-US" altLang="ja-JP" sz="30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建築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en-US" sz="30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けん</a:t>
            </a:r>
            <a:r>
              <a:rPr lang="ja-JP" altLang="en-US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ちく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を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控(</a:t>
            </a:r>
            <a:r>
              <a:rPr lang="ja-JP" altLang="en-US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ひか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えて、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全(</a:t>
            </a:r>
            <a:r>
              <a:rPr lang="ja-JP" altLang="en-US" sz="30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ぜん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イスラエルの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民(</a:t>
            </a:r>
            <a:r>
              <a:rPr lang="ja-JP" altLang="en-US" sz="30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たみ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の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前(</a:t>
            </a:r>
            <a:r>
              <a:rPr lang="ja-JP" altLang="en-US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まえ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で</a:t>
            </a:r>
            <a:r>
              <a:rPr lang="en-US" altLang="ja-JP" sz="30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感謝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en-US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かんしゃ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の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祈(</a:t>
            </a:r>
            <a:r>
              <a:rPr lang="ja-JP" altLang="en-US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いの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りを</a:t>
            </a:r>
            <a:r>
              <a:rPr lang="ja-JP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ささげます </a:t>
            </a:r>
          </a:p>
          <a:p>
            <a:pPr latinLnBrk="0"/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Ⅰ歴代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29:10</a:t>
            </a:r>
            <a:r>
              <a:rPr lang="ja-JP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～</a:t>
            </a:r>
            <a:r>
              <a:rPr lang="en-US" altLang="ja-JP" sz="30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14))</a:t>
            </a:r>
            <a:endParaRPr lang="ja-JP" altLang="ja-JP" sz="3000" kern="1200" dirty="0">
              <a:solidFill>
                <a:srgbClr val="000000"/>
              </a:solidFill>
              <a:effectLst/>
              <a:latin typeface="Helvetica Neue" charset="0"/>
              <a:ea typeface="Helvetica Neue" charset="0"/>
              <a:cs typeface="Helvetica Neue" charset="0"/>
              <a:sym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20363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828800" y="4260850"/>
            <a:ext cx="20726400" cy="2940050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3657600" y="7772400"/>
            <a:ext cx="17068800" cy="35052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71517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440956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16094075" y="571500"/>
            <a:ext cx="3902075" cy="11911013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386263" y="571500"/>
            <a:ext cx="11555412" cy="11911013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775030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392867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925638" y="8813800"/>
            <a:ext cx="20726400" cy="27241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1925638" y="5813425"/>
            <a:ext cx="20726400" cy="30003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  <p:extLst>
      <p:ext uri="{BB962C8B-B14F-4D97-AF65-F5344CB8AC3E}">
        <p14:creationId xmlns:p14="http://schemas.microsoft.com/office/powerpoint/2010/main" val="35981308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386263" y="3643313"/>
            <a:ext cx="7727950" cy="883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12266613" y="3643313"/>
            <a:ext cx="7729537" cy="883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005542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219200" y="549275"/>
            <a:ext cx="21945600" cy="228600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1219200" y="3070225"/>
            <a:ext cx="10774363" cy="12795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1219200" y="4349750"/>
            <a:ext cx="10774363" cy="79025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12387263" y="3070225"/>
            <a:ext cx="10777537" cy="12795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12387263" y="4349750"/>
            <a:ext cx="10777537" cy="79025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77018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491880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04669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219200" y="546100"/>
            <a:ext cx="8021638" cy="23241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9532938" y="546100"/>
            <a:ext cx="13631862" cy="117062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219200" y="2870200"/>
            <a:ext cx="8021638" cy="938212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  <p:extLst>
      <p:ext uri="{BB962C8B-B14F-4D97-AF65-F5344CB8AC3E}">
        <p14:creationId xmlns:p14="http://schemas.microsoft.com/office/powerpoint/2010/main" val="27319688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779963" y="9601200"/>
            <a:ext cx="14630400" cy="1133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4779963" y="1225550"/>
            <a:ext cx="14630400" cy="8229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779963" y="10734675"/>
            <a:ext cx="14630400" cy="160972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  <p:extLst>
      <p:ext uri="{BB962C8B-B14F-4D97-AF65-F5344CB8AC3E}">
        <p14:creationId xmlns:p14="http://schemas.microsoft.com/office/powerpoint/2010/main" val="10273555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/>
          </p:cNvSpPr>
          <p:nvPr>
            <p:ph type="title"/>
          </p:nvPr>
        </p:nvSpPr>
        <p:spPr bwMode="auto">
          <a:xfrm>
            <a:off x="4386263" y="571500"/>
            <a:ext cx="15609887" cy="298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ko-KR" smtClean="0">
                <a:sym typeface="Apple SD 산돌고딕 Neo 옅은체" charset="0"/>
              </a:rPr>
              <a:t>Click to edit Master title style</a:t>
            </a:r>
          </a:p>
        </p:txBody>
      </p:sp>
      <p:sp>
        <p:nvSpPr>
          <p:cNvPr id="1026" name="Rectangle 2"/>
          <p:cNvSpPr>
            <a:spLocks noGrp="1"/>
          </p:cNvSpPr>
          <p:nvPr>
            <p:ph type="body" idx="1"/>
          </p:nvPr>
        </p:nvSpPr>
        <p:spPr bwMode="auto">
          <a:xfrm>
            <a:off x="4386263" y="3643313"/>
            <a:ext cx="15609887" cy="883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ko-KR" smtClean="0">
                <a:sym typeface="Apple SD 산돌고딕 Neo 옅은체" charset="0"/>
              </a:rPr>
              <a:t>Click to edit Master text styles</a:t>
            </a:r>
          </a:p>
          <a:p>
            <a:pPr lvl="1"/>
            <a:r>
              <a:rPr lang="ko-KR" altLang="ko-KR" smtClean="0">
                <a:sym typeface="Apple SD 산돌고딕 Neo 옅은체" charset="0"/>
              </a:rPr>
              <a:t>Second level</a:t>
            </a:r>
          </a:p>
          <a:p>
            <a:pPr lvl="2"/>
            <a:r>
              <a:rPr lang="ko-KR" altLang="ko-KR" smtClean="0">
                <a:sym typeface="Apple SD 산돌고딕 Neo 옅은체" charset="0"/>
              </a:rPr>
              <a:t>Third level</a:t>
            </a:r>
          </a:p>
          <a:p>
            <a:pPr lvl="3"/>
            <a:r>
              <a:rPr lang="ko-KR" altLang="ko-KR" smtClean="0">
                <a:sym typeface="Apple SD 산돌고딕 Neo 옅은체" charset="0"/>
              </a:rPr>
              <a:t>Fourth level</a:t>
            </a:r>
          </a:p>
          <a:p>
            <a:pPr lvl="4"/>
            <a:r>
              <a:rPr lang="ko-KR" altLang="ko-KR" smtClean="0">
                <a:sym typeface="Apple SD 산돌고딕 Neo 옅은체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584200" rtl="0" fontAlgn="base" hangingPunct="0">
        <a:spcBef>
          <a:spcPct val="0"/>
        </a:spcBef>
        <a:spcAft>
          <a:spcPct val="0"/>
        </a:spcAft>
        <a:defRPr sz="11200">
          <a:solidFill>
            <a:srgbClr val="FFFFFF"/>
          </a:solidFill>
          <a:latin typeface="+mj-lt"/>
          <a:ea typeface="+mj-ea"/>
          <a:cs typeface="+mj-cs"/>
          <a:sym typeface="Apple SD 산돌고딕 Neo 옅은체" charset="0"/>
        </a:defRPr>
      </a:lvl1pPr>
      <a:lvl2pPr algn="ctr" defTabSz="584200" rtl="0" fontAlgn="base" hangingPunct="0">
        <a:spcBef>
          <a:spcPct val="0"/>
        </a:spcBef>
        <a:spcAft>
          <a:spcPct val="0"/>
        </a:spcAft>
        <a:defRPr sz="11200">
          <a:solidFill>
            <a:srgbClr val="FFFFFF"/>
          </a:solidFill>
          <a:latin typeface="Apple SD 산돌고딕 Neo 옅은체" charset="0"/>
          <a:ea typeface="Apple SD 산돌고딕 Neo 옅은체" charset="0"/>
          <a:cs typeface="Apple SD 산돌고딕 Neo 옅은체" charset="0"/>
          <a:sym typeface="Apple SD 산돌고딕 Neo 옅은체" charset="0"/>
        </a:defRPr>
      </a:lvl2pPr>
      <a:lvl3pPr algn="ctr" defTabSz="584200" rtl="0" fontAlgn="base" hangingPunct="0">
        <a:spcBef>
          <a:spcPct val="0"/>
        </a:spcBef>
        <a:spcAft>
          <a:spcPct val="0"/>
        </a:spcAft>
        <a:defRPr sz="11200">
          <a:solidFill>
            <a:srgbClr val="FFFFFF"/>
          </a:solidFill>
          <a:latin typeface="Apple SD 산돌고딕 Neo 옅은체" charset="0"/>
          <a:ea typeface="Apple SD 산돌고딕 Neo 옅은체" charset="0"/>
          <a:cs typeface="Apple SD 산돌고딕 Neo 옅은체" charset="0"/>
          <a:sym typeface="Apple SD 산돌고딕 Neo 옅은체" charset="0"/>
        </a:defRPr>
      </a:lvl3pPr>
      <a:lvl4pPr algn="ctr" defTabSz="584200" rtl="0" fontAlgn="base" hangingPunct="0">
        <a:spcBef>
          <a:spcPct val="0"/>
        </a:spcBef>
        <a:spcAft>
          <a:spcPct val="0"/>
        </a:spcAft>
        <a:defRPr sz="11200">
          <a:solidFill>
            <a:srgbClr val="FFFFFF"/>
          </a:solidFill>
          <a:latin typeface="Apple SD 산돌고딕 Neo 옅은체" charset="0"/>
          <a:ea typeface="Apple SD 산돌고딕 Neo 옅은체" charset="0"/>
          <a:cs typeface="Apple SD 산돌고딕 Neo 옅은체" charset="0"/>
          <a:sym typeface="Apple SD 산돌고딕 Neo 옅은체" charset="0"/>
        </a:defRPr>
      </a:lvl4pPr>
      <a:lvl5pPr algn="ctr" defTabSz="584200" rtl="0" fontAlgn="base" hangingPunct="0">
        <a:spcBef>
          <a:spcPct val="0"/>
        </a:spcBef>
        <a:spcAft>
          <a:spcPct val="0"/>
        </a:spcAft>
        <a:defRPr sz="11200">
          <a:solidFill>
            <a:srgbClr val="FFFFFF"/>
          </a:solidFill>
          <a:latin typeface="Apple SD 산돌고딕 Neo 옅은체" charset="0"/>
          <a:ea typeface="Apple SD 산돌고딕 Neo 옅은체" charset="0"/>
          <a:cs typeface="Apple SD 산돌고딕 Neo 옅은체" charset="0"/>
          <a:sym typeface="Apple SD 산돌고딕 Neo 옅은체" charset="0"/>
        </a:defRPr>
      </a:lvl5pPr>
      <a:lvl6pPr marL="457200" algn="ctr" defTabSz="584200" rtl="0" fontAlgn="base" hangingPunct="0">
        <a:spcBef>
          <a:spcPct val="0"/>
        </a:spcBef>
        <a:spcAft>
          <a:spcPct val="0"/>
        </a:spcAft>
        <a:defRPr sz="11200">
          <a:solidFill>
            <a:srgbClr val="FFFFFF"/>
          </a:solidFill>
          <a:latin typeface="Apple SD 산돌고딕 Neo 옅은체" charset="0"/>
          <a:ea typeface="Apple SD 산돌고딕 Neo 옅은체" charset="0"/>
          <a:cs typeface="Apple SD 산돌고딕 Neo 옅은체" charset="0"/>
          <a:sym typeface="Apple SD 산돌고딕 Neo 옅은체" charset="0"/>
        </a:defRPr>
      </a:lvl6pPr>
      <a:lvl7pPr marL="914400" algn="ctr" defTabSz="584200" rtl="0" fontAlgn="base" hangingPunct="0">
        <a:spcBef>
          <a:spcPct val="0"/>
        </a:spcBef>
        <a:spcAft>
          <a:spcPct val="0"/>
        </a:spcAft>
        <a:defRPr sz="11200">
          <a:solidFill>
            <a:srgbClr val="FFFFFF"/>
          </a:solidFill>
          <a:latin typeface="Apple SD 산돌고딕 Neo 옅은체" charset="0"/>
          <a:ea typeface="Apple SD 산돌고딕 Neo 옅은체" charset="0"/>
          <a:cs typeface="Apple SD 산돌고딕 Neo 옅은체" charset="0"/>
          <a:sym typeface="Apple SD 산돌고딕 Neo 옅은체" charset="0"/>
        </a:defRPr>
      </a:lvl7pPr>
      <a:lvl8pPr marL="1371600" algn="ctr" defTabSz="584200" rtl="0" fontAlgn="base" hangingPunct="0">
        <a:spcBef>
          <a:spcPct val="0"/>
        </a:spcBef>
        <a:spcAft>
          <a:spcPct val="0"/>
        </a:spcAft>
        <a:defRPr sz="11200">
          <a:solidFill>
            <a:srgbClr val="FFFFFF"/>
          </a:solidFill>
          <a:latin typeface="Apple SD 산돌고딕 Neo 옅은체" charset="0"/>
          <a:ea typeface="Apple SD 산돌고딕 Neo 옅은체" charset="0"/>
          <a:cs typeface="Apple SD 산돌고딕 Neo 옅은체" charset="0"/>
          <a:sym typeface="Apple SD 산돌고딕 Neo 옅은체" charset="0"/>
        </a:defRPr>
      </a:lvl8pPr>
      <a:lvl9pPr marL="1828800" algn="ctr" defTabSz="584200" rtl="0" fontAlgn="base" hangingPunct="0">
        <a:spcBef>
          <a:spcPct val="0"/>
        </a:spcBef>
        <a:spcAft>
          <a:spcPct val="0"/>
        </a:spcAft>
        <a:defRPr sz="11200">
          <a:solidFill>
            <a:srgbClr val="FFFFFF"/>
          </a:solidFill>
          <a:latin typeface="Apple SD 산돌고딕 Neo 옅은체" charset="0"/>
          <a:ea typeface="Apple SD 산돌고딕 Neo 옅은체" charset="0"/>
          <a:cs typeface="Apple SD 산돌고딕 Neo 옅은체" charset="0"/>
          <a:sym typeface="Apple SD 산돌고딕 Neo 옅은체" charset="0"/>
        </a:defRPr>
      </a:lvl9pPr>
    </p:titleStyle>
    <p:bodyStyle>
      <a:lvl1pPr marL="625475" indent="-625475" algn="l" defTabSz="584200" rtl="0" fontAlgn="base" hangingPunct="0">
        <a:spcBef>
          <a:spcPts val="4200"/>
        </a:spcBef>
        <a:spcAft>
          <a:spcPct val="0"/>
        </a:spcAft>
        <a:buSzPct val="75000"/>
        <a:buChar char="•"/>
        <a:defRPr sz="5200">
          <a:solidFill>
            <a:srgbClr val="FFFFFF"/>
          </a:solidFill>
          <a:latin typeface="+mn-lt"/>
          <a:ea typeface="+mn-ea"/>
          <a:cs typeface="+mn-cs"/>
          <a:sym typeface="Apple SD 산돌고딕 Neo 옅은체" charset="0"/>
        </a:defRPr>
      </a:lvl1pPr>
      <a:lvl2pPr marL="1082675" indent="-625475" algn="l" defTabSz="584200" rtl="0" fontAlgn="base" hangingPunct="0">
        <a:spcBef>
          <a:spcPts val="4200"/>
        </a:spcBef>
        <a:spcAft>
          <a:spcPct val="0"/>
        </a:spcAft>
        <a:buSzPct val="75000"/>
        <a:buChar char="•"/>
        <a:defRPr sz="5200">
          <a:solidFill>
            <a:srgbClr val="FFFFFF"/>
          </a:solidFill>
          <a:latin typeface="+mn-lt"/>
          <a:ea typeface="+mn-ea"/>
          <a:cs typeface="+mn-cs"/>
          <a:sym typeface="Apple SD 산돌고딕 Neo 옅은체" charset="0"/>
        </a:defRPr>
      </a:lvl2pPr>
      <a:lvl3pPr marL="1539875" indent="-625475" algn="l" defTabSz="584200" rtl="0" fontAlgn="base" hangingPunct="0">
        <a:spcBef>
          <a:spcPts val="4200"/>
        </a:spcBef>
        <a:spcAft>
          <a:spcPct val="0"/>
        </a:spcAft>
        <a:buSzPct val="75000"/>
        <a:buChar char="•"/>
        <a:defRPr sz="5200">
          <a:solidFill>
            <a:srgbClr val="FFFFFF"/>
          </a:solidFill>
          <a:latin typeface="+mn-lt"/>
          <a:ea typeface="+mn-ea"/>
          <a:cs typeface="+mn-cs"/>
          <a:sym typeface="Apple SD 산돌고딕 Neo 옅은체" charset="0"/>
        </a:defRPr>
      </a:lvl3pPr>
      <a:lvl4pPr marL="1997075" indent="-625475" algn="l" defTabSz="584200" rtl="0" fontAlgn="base" hangingPunct="0">
        <a:spcBef>
          <a:spcPts val="4200"/>
        </a:spcBef>
        <a:spcAft>
          <a:spcPct val="0"/>
        </a:spcAft>
        <a:buSzPct val="75000"/>
        <a:buChar char="•"/>
        <a:defRPr sz="5200">
          <a:solidFill>
            <a:srgbClr val="FFFFFF"/>
          </a:solidFill>
          <a:latin typeface="+mn-lt"/>
          <a:ea typeface="+mn-ea"/>
          <a:cs typeface="+mn-cs"/>
          <a:sym typeface="Apple SD 산돌고딕 Neo 옅은체" charset="0"/>
        </a:defRPr>
      </a:lvl4pPr>
      <a:lvl5pPr marL="2454275" indent="-625475" algn="l" defTabSz="584200" rtl="0" fontAlgn="base" hangingPunct="0">
        <a:spcBef>
          <a:spcPts val="4200"/>
        </a:spcBef>
        <a:spcAft>
          <a:spcPct val="0"/>
        </a:spcAft>
        <a:buSzPct val="75000"/>
        <a:buChar char="•"/>
        <a:defRPr sz="5200">
          <a:solidFill>
            <a:srgbClr val="FFFFFF"/>
          </a:solidFill>
          <a:latin typeface="+mn-lt"/>
          <a:ea typeface="+mn-ea"/>
          <a:cs typeface="+mn-cs"/>
          <a:sym typeface="Apple SD 산돌고딕 Neo 옅은체" charset="0"/>
        </a:defRPr>
      </a:lvl5pPr>
      <a:lvl6pPr marL="2911475" indent="-625475" algn="l" defTabSz="584200" rtl="0" fontAlgn="base" hangingPunct="0">
        <a:spcBef>
          <a:spcPts val="4200"/>
        </a:spcBef>
        <a:spcAft>
          <a:spcPct val="0"/>
        </a:spcAft>
        <a:buSzPct val="75000"/>
        <a:buChar char="•"/>
        <a:defRPr sz="5200">
          <a:solidFill>
            <a:srgbClr val="FFFFFF"/>
          </a:solidFill>
          <a:latin typeface="+mn-lt"/>
          <a:ea typeface="+mn-ea"/>
          <a:cs typeface="+mn-cs"/>
          <a:sym typeface="Apple SD 산돌고딕 Neo 옅은체" charset="0"/>
        </a:defRPr>
      </a:lvl6pPr>
      <a:lvl7pPr marL="3368675" indent="-625475" algn="l" defTabSz="584200" rtl="0" fontAlgn="base" hangingPunct="0">
        <a:spcBef>
          <a:spcPts val="4200"/>
        </a:spcBef>
        <a:spcAft>
          <a:spcPct val="0"/>
        </a:spcAft>
        <a:buSzPct val="75000"/>
        <a:buChar char="•"/>
        <a:defRPr sz="5200">
          <a:solidFill>
            <a:srgbClr val="FFFFFF"/>
          </a:solidFill>
          <a:latin typeface="+mn-lt"/>
          <a:ea typeface="+mn-ea"/>
          <a:cs typeface="+mn-cs"/>
          <a:sym typeface="Apple SD 산돌고딕 Neo 옅은체" charset="0"/>
        </a:defRPr>
      </a:lvl7pPr>
      <a:lvl8pPr marL="3825875" indent="-625475" algn="l" defTabSz="584200" rtl="0" fontAlgn="base" hangingPunct="0">
        <a:spcBef>
          <a:spcPts val="4200"/>
        </a:spcBef>
        <a:spcAft>
          <a:spcPct val="0"/>
        </a:spcAft>
        <a:buSzPct val="75000"/>
        <a:buChar char="•"/>
        <a:defRPr sz="5200">
          <a:solidFill>
            <a:srgbClr val="FFFFFF"/>
          </a:solidFill>
          <a:latin typeface="+mn-lt"/>
          <a:ea typeface="+mn-ea"/>
          <a:cs typeface="+mn-cs"/>
          <a:sym typeface="Apple SD 산돌고딕 Neo 옅은체" charset="0"/>
        </a:defRPr>
      </a:lvl8pPr>
      <a:lvl9pPr marL="4283075" indent="-625475" algn="l" defTabSz="584200" rtl="0" fontAlgn="base" hangingPunct="0">
        <a:spcBef>
          <a:spcPts val="4200"/>
        </a:spcBef>
        <a:spcAft>
          <a:spcPct val="0"/>
        </a:spcAft>
        <a:buSzPct val="75000"/>
        <a:buChar char="•"/>
        <a:defRPr sz="5200">
          <a:solidFill>
            <a:srgbClr val="FFFFFF"/>
          </a:solidFill>
          <a:latin typeface="+mn-lt"/>
          <a:ea typeface="+mn-ea"/>
          <a:cs typeface="+mn-cs"/>
          <a:sym typeface="Apple SD 산돌고딕 Neo 옅은체" charset="0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media7.wma"/><Relationship Id="rId13" Type="http://schemas.openxmlformats.org/officeDocument/2006/relationships/image" Target="../media/image9.png"/><Relationship Id="rId3" Type="http://schemas.microsoft.com/office/2007/relationships/media" Target="../media/media5.wma"/><Relationship Id="rId7" Type="http://schemas.microsoft.com/office/2007/relationships/media" Target="../media/media7.wma"/><Relationship Id="rId12" Type="http://schemas.openxmlformats.org/officeDocument/2006/relationships/image" Target="../media/image8.png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6" Type="http://schemas.openxmlformats.org/officeDocument/2006/relationships/audio" Target="../media/media6.wma"/><Relationship Id="rId11" Type="http://schemas.openxmlformats.org/officeDocument/2006/relationships/image" Target="../media/image6.png"/><Relationship Id="rId5" Type="http://schemas.microsoft.com/office/2007/relationships/media" Target="../media/media6.wma"/><Relationship Id="rId15" Type="http://schemas.openxmlformats.org/officeDocument/2006/relationships/image" Target="../media/image7.png"/><Relationship Id="rId10" Type="http://schemas.openxmlformats.org/officeDocument/2006/relationships/notesSlide" Target="../notesSlides/notesSlide7.xml"/><Relationship Id="rId4" Type="http://schemas.openxmlformats.org/officeDocument/2006/relationships/audio" Target="../media/media5.wma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jpeg"/><Relationship Id="rId12" Type="http://schemas.openxmlformats.org/officeDocument/2006/relationships/image" Target="../media/image10.png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6" Type="http://schemas.openxmlformats.org/officeDocument/2006/relationships/image" Target="../media/image12.png"/><Relationship Id="rId5" Type="http://schemas.openxmlformats.org/officeDocument/2006/relationships/image" Target="../media/image5.jpeg"/><Relationship Id="rId4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6" Type="http://schemas.openxmlformats.org/officeDocument/2006/relationships/image" Target="../media/image2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/>
          </p:cNvSpPr>
          <p:nvPr/>
        </p:nvSpPr>
        <p:spPr bwMode="auto">
          <a:xfrm>
            <a:off x="7593794" y="5708648"/>
            <a:ext cx="9194824" cy="22987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r>
              <a:rPr lang="ja-JP" altLang="en-US" sz="70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レムナントが　しるべき　</a:t>
            </a:r>
          </a:p>
          <a:p>
            <a:r>
              <a:rPr lang="ja-JP" altLang="en-US" sz="7000" dirty="0" err="1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れきだ</a:t>
            </a:r>
            <a:r>
              <a:rPr lang="ja-JP" altLang="en-US" sz="70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いし　だいいち</a:t>
            </a:r>
            <a:endParaRPr lang="ja-JP" altLang="en-US" sz="70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1" descr="pasted-imag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479213" y="4597400"/>
            <a:ext cx="10490200" cy="556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6386" name="Picture 2" descr="다윗왕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463" y="3405188"/>
            <a:ext cx="8756650" cy="1062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6387" name="Picture 3" descr="pasted-imag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3771563" y="8035925"/>
            <a:ext cx="10490200" cy="556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3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3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1" descr="다윗왕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463" y="3405188"/>
            <a:ext cx="8756650" cy="1062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8434" name="Picture 2" descr="pasted-imag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57275" y="6886575"/>
            <a:ext cx="9944100" cy="687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90316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1"/>
          <p:cNvSpPr>
            <a:spLocks/>
          </p:cNvSpPr>
          <p:nvPr/>
        </p:nvSpPr>
        <p:spPr bwMode="auto">
          <a:xfrm>
            <a:off x="670720" y="2907088"/>
            <a:ext cx="22802055" cy="79002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71437" tIns="71437" rIns="71437" bIns="71437" anchor="ctr">
            <a:spAutoFit/>
          </a:bodyPr>
          <a:lstStyle/>
          <a:p>
            <a:pPr>
              <a:lnSpc>
                <a:spcPct val="140000"/>
              </a:lnSpc>
            </a:pPr>
            <a:r>
              <a:rPr lang="ja-JP" altLang="en-US" sz="120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sym typeface="THE정고딕160" charset="0"/>
              </a:rPr>
              <a:t>ついに　ダビデは　かみさまの　　</a:t>
            </a:r>
            <a:r>
              <a:rPr lang="ja-JP" altLang="en-US" sz="12000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sym typeface="THE정고딕160" charset="0"/>
              </a:rPr>
              <a:t>み</a:t>
            </a:r>
            <a:r>
              <a:rPr lang="ja-JP" altLang="en-US" sz="120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sym typeface="THE정고딕160" charset="0"/>
              </a:rPr>
              <a:t>こころである　しんでんけんちくを　じゅんびしました</a:t>
            </a:r>
            <a:endParaRPr lang="ko-KR" sz="1800" dirty="0">
              <a:solidFill>
                <a:srgbClr val="000000"/>
              </a:solidFill>
              <a:latin typeface="ＭＳ Ｐゴシック" panose="020B0600070205080204" pitchFamily="50" charset="-128"/>
              <a:ea typeface="KT&amp;G 상상제목 B" pitchFamily="2" charset="-127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204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1" grpId="0" build="p" bldLvl="5" autoUpdateAnimBg="0" advAuto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1" descr="pasted-image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-889000"/>
            <a:ext cx="24403050" cy="2440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1506" name="Picture 2" descr="pasted-image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3288" y="9004300"/>
            <a:ext cx="5915025" cy="4981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1507" name="Picture 3" descr="pasted-image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0" y="-1474788"/>
            <a:ext cx="24382413" cy="210439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1508" name="Picture 4" descr="pasted-image.pn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6088" y="5402263"/>
            <a:ext cx="3738562" cy="8809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" name="망치 3번.mp3"/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>
            <a:extLst/>
          </a:blip>
          <a:stretch>
            <a:fillRect/>
          </a:stretch>
        </p:blipFill>
        <p:spPr>
          <a:xfrm>
            <a:off x="-3021049" y="1916554"/>
            <a:ext cx="1651001" cy="838201"/>
          </a:xfrm>
          <a:prstGeom prst="rect">
            <a:avLst/>
          </a:prstGeom>
        </p:spPr>
      </p:pic>
      <p:pic>
        <p:nvPicPr>
          <p:cNvPr id="11" name="망치질 3번.mp3"/>
          <p:cNvPicPr/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>
            <a:extLst/>
          </a:blip>
          <a:stretch>
            <a:fillRect/>
          </a:stretch>
        </p:blipFill>
        <p:spPr>
          <a:xfrm>
            <a:off x="-2320303" y="-392680"/>
            <a:ext cx="1651001" cy="838201"/>
          </a:xfrm>
          <a:prstGeom prst="rect">
            <a:avLst/>
          </a:prstGeom>
        </p:spPr>
      </p:pic>
      <p:pic>
        <p:nvPicPr>
          <p:cNvPr id="12" name="SG06B3.mp3"/>
          <p:cNvPicPr/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>
            <a:extLst/>
          </a:blip>
          <a:stretch>
            <a:fillRect/>
          </a:stretch>
        </p:blipFill>
        <p:spPr>
          <a:xfrm>
            <a:off x="-1587705" y="-2144545"/>
            <a:ext cx="1651001" cy="838201"/>
          </a:xfrm>
          <a:prstGeom prst="rect">
            <a:avLst/>
          </a:prstGeom>
        </p:spPr>
      </p:pic>
      <p:pic>
        <p:nvPicPr>
          <p:cNvPr id="13" name="SG06C7.mp3"/>
          <p:cNvPicPr/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>
            <a:extLst/>
          </a:blip>
          <a:stretch>
            <a:fillRect/>
          </a:stretch>
        </p:blipFill>
        <p:spPr>
          <a:xfrm>
            <a:off x="-3052901" y="4169592"/>
            <a:ext cx="1651001" cy="838201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215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50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50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50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28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audio>
            <p:audio>
              <p:cMediaNode vol="100000" showWhenStopped="0">
                <p:cTn id="29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audio>
            <p:audio>
              <p:cMediaNode vol="100000" showWhenStopped="0">
                <p:cTn id="30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audio>
            <p:audio>
              <p:cMediaNode vol="100000" showWhenStopped="0">
                <p:cTn id="31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1" descr="솔로몬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832725"/>
            <a:ext cx="24384000" cy="24382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1"/>
          <p:cNvSpPr>
            <a:spLocks/>
          </p:cNvSpPr>
          <p:nvPr/>
        </p:nvSpPr>
        <p:spPr bwMode="auto">
          <a:xfrm>
            <a:off x="7451130" y="6384169"/>
            <a:ext cx="9480158" cy="944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r>
              <a:rPr lang="ja-JP" altLang="en-US" dirty="0" smtClean="0">
                <a:ea typeface="굴림" pitchFamily="50" charset="-127"/>
              </a:rPr>
              <a:t>さんこうに　つかってください</a:t>
            </a:r>
            <a:endParaRPr lang="ko-KR" sz="1800">
              <a:solidFill>
                <a:srgbClr val="000000"/>
              </a:solidFill>
              <a:ea typeface="굴림" pitchFamily="50" charset="-127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1" descr="우울증31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4382413" cy="13714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1" descr="우울증2_2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2938" y="2063750"/>
            <a:ext cx="4651375" cy="10764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27650" name="Group 2"/>
          <p:cNvGrpSpPr>
            <a:grpSpLocks/>
          </p:cNvGrpSpPr>
          <p:nvPr/>
        </p:nvGrpSpPr>
        <p:grpSpPr bwMode="auto">
          <a:xfrm>
            <a:off x="7323138" y="463550"/>
            <a:ext cx="17119600" cy="13233400"/>
            <a:chOff x="0" y="0"/>
            <a:chExt cx="17119373" cy="13233726"/>
          </a:xfrm>
        </p:grpSpPr>
        <p:sp>
          <p:nvSpPr>
            <p:cNvPr id="27651" name="AutoShape 3"/>
            <p:cNvSpPr>
              <a:spLocks/>
            </p:cNvSpPr>
            <p:nvPr/>
          </p:nvSpPr>
          <p:spPr bwMode="auto">
            <a:xfrm>
              <a:off x="346738" y="543698"/>
              <a:ext cx="10501517" cy="10501517"/>
            </a:xfrm>
            <a:custGeom>
              <a:avLst/>
              <a:gdLst>
                <a:gd name="T0" fmla="+- 0 10800 961"/>
                <a:gd name="T1" fmla="*/ T0 w 19679"/>
                <a:gd name="T2" fmla="+- 0 10800 961"/>
                <a:gd name="T3" fmla="*/ 10800 h 19679"/>
                <a:gd name="T4" fmla="+- 0 10800 961"/>
                <a:gd name="T5" fmla="*/ T4 w 19679"/>
                <a:gd name="T6" fmla="+- 0 10800 961"/>
                <a:gd name="T7" fmla="*/ 10800 h 19679"/>
                <a:gd name="T8" fmla="+- 0 10800 961"/>
                <a:gd name="T9" fmla="*/ T8 w 19679"/>
                <a:gd name="T10" fmla="+- 0 10800 961"/>
                <a:gd name="T11" fmla="*/ 10800 h 19679"/>
                <a:gd name="T12" fmla="+- 0 10800 961"/>
                <a:gd name="T13" fmla="*/ T12 w 19679"/>
                <a:gd name="T14" fmla="+- 0 10800 961"/>
                <a:gd name="T15" fmla="*/ 10800 h 1967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19679" h="19679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gradFill rotWithShape="0">
              <a:gsLst>
                <a:gs pos="0">
                  <a:srgbClr val="0433FF">
                    <a:alpha val="31000"/>
                  </a:srgbClr>
                </a:gs>
                <a:gs pos="100000">
                  <a:srgbClr val="00FDFF">
                    <a:alpha val="42000"/>
                  </a:srgbClr>
                </a:gs>
              </a:gsLst>
              <a:lin ang="5400000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endParaRPr lang="ko-KR" altLang="ko-KR" sz="3200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pic>
          <p:nvPicPr>
            <p:cNvPr id="27652" name="Picture 4" descr="돋보기2.psd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7119373" cy="132337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sp>
        <p:nvSpPr>
          <p:cNvPr id="27653" name="Rectangle 5"/>
          <p:cNvSpPr>
            <a:spLocks/>
          </p:cNvSpPr>
          <p:nvPr/>
        </p:nvSpPr>
        <p:spPr bwMode="auto">
          <a:xfrm>
            <a:off x="8010240" y="5856138"/>
            <a:ext cx="10236777" cy="2000548"/>
          </a:xfrm>
          <a:prstGeom prst="rect">
            <a:avLst/>
          </a:prstGeom>
          <a:noFill/>
          <a:ln>
            <a:noFill/>
          </a:ln>
          <a:effectLst>
            <a:outerShdw blurRad="101600" dist="13876" dir="18900000" algn="ctr" rotWithShape="0">
              <a:srgbClr val="000000">
                <a:alpha val="3721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ja-JP" altLang="en-US" sz="13000" dirty="0" err="1" smtClean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rPr>
              <a:t>ふくいんの</a:t>
            </a:r>
            <a:r>
              <a:rPr lang="ja-JP" altLang="en-US" sz="130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rPr>
              <a:t>　</a:t>
            </a:r>
            <a:r>
              <a:rPr lang="ja-JP" altLang="en-US" sz="13000" dirty="0" err="1" smtClean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rPr>
              <a:t>め</a:t>
            </a:r>
            <a:endParaRPr lang="ko-KR" sz="1800">
              <a:solidFill>
                <a:srgbClr val="000000"/>
              </a:solidFill>
              <a:latin typeface="ＭＳ Ｐゴシック" panose="020B0600070205080204" pitchFamily="50" charset="-128"/>
              <a:ea typeface="굴림" pitchFamily="50" charset="-127"/>
              <a:sym typeface="Apple SD 산돌고딕 Neo 세미볼드체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1" descr="불신자 상태 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8588" y="1041400"/>
            <a:ext cx="11425237" cy="11631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1" descr="재앙저주자살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2563" y="1290638"/>
            <a:ext cx="11317287" cy="11133137"/>
          </a:xfrm>
          <a:prstGeom prst="rect">
            <a:avLst/>
          </a:prstGeom>
          <a:noFill/>
          <a:ln>
            <a:noFill/>
          </a:ln>
          <a:effectLst>
            <a:outerShdw blurRad="63500" dist="75911" dir="5400000" algn="ctr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7" name="Group 1"/>
          <p:cNvGrpSpPr>
            <a:grpSpLocks/>
          </p:cNvGrpSpPr>
          <p:nvPr/>
        </p:nvGrpSpPr>
        <p:grpSpPr bwMode="auto">
          <a:xfrm>
            <a:off x="5713413" y="2325688"/>
            <a:ext cx="12955587" cy="11474450"/>
            <a:chOff x="0" y="0"/>
            <a:chExt cx="12954885" cy="11474084"/>
          </a:xfrm>
        </p:grpSpPr>
        <p:pic>
          <p:nvPicPr>
            <p:cNvPr id="4098" name="Picture 2" descr="pasted-image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2954885" cy="90631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4099" name="Picture 3" descr="pasted-image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60346" y="1600159"/>
              <a:ext cx="10284654" cy="98739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pic>
        <p:nvPicPr>
          <p:cNvPr id="4100" name="Picture 4" descr="솔로몬4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832725"/>
            <a:ext cx="24384000" cy="24382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101" name="Picture 5" descr="pasted-image.ti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24200"/>
            <a:ext cx="24384000" cy="16889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102" name="Picture 6" descr="pasted-image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-889000"/>
            <a:ext cx="24403050" cy="2440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103" name="Picture 7" descr="audio.png">
            <a:hlinkClick r:id="" action="ppaction://media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321675" y="2076450"/>
            <a:ext cx="16510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bevel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104" name="Picture 8" descr="pasted-image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3288" y="9004300"/>
            <a:ext cx="5915025" cy="4981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105" name="Picture 9" descr="pasted-image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0" y="-1474788"/>
            <a:ext cx="24382413" cy="210439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106" name="Picture 10" descr="pasted-image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6088" y="5402263"/>
            <a:ext cx="3738562" cy="8809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107" name="Rectangle 11"/>
          <p:cNvSpPr>
            <a:spLocks/>
          </p:cNvSpPr>
          <p:nvPr/>
        </p:nvSpPr>
        <p:spPr bwMode="auto">
          <a:xfrm>
            <a:off x="-9525" y="-34925"/>
            <a:ext cx="24403050" cy="3189288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90500" dist="202253" dir="5454580" algn="ctr" rotWithShape="0">
              <a:srgbClr val="000000">
                <a:alpha val="79999"/>
              </a:srgbClr>
            </a:outerShdw>
          </a:effectLst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endParaRPr lang="ko-KR" altLang="ko-KR" sz="3200">
              <a:effectLst>
                <a:outerShdw blurRad="38100" dist="38100" dir="2700000" algn="tl">
                  <a:srgbClr val="C0C0C0"/>
                </a:outerShdw>
              </a:effectLst>
              <a:latin typeface="KT&amp;G 상상제목 B" pitchFamily="2" charset="-127"/>
              <a:ea typeface="KT&amp;G 상상제목 B" pitchFamily="2" charset="-127"/>
            </a:endParaRPr>
          </a:p>
        </p:txBody>
      </p:sp>
      <p:sp>
        <p:nvSpPr>
          <p:cNvPr id="4108" name="AutoShape 12"/>
          <p:cNvSpPr>
            <a:spLocks/>
          </p:cNvSpPr>
          <p:nvPr/>
        </p:nvSpPr>
        <p:spPr bwMode="auto">
          <a:xfrm>
            <a:off x="1376363" y="493713"/>
            <a:ext cx="4418012" cy="4419600"/>
          </a:xfrm>
          <a:custGeom>
            <a:avLst/>
            <a:gdLst>
              <a:gd name="T0" fmla="+- 0 10800 961"/>
              <a:gd name="T1" fmla="*/ T0 w 19679"/>
              <a:gd name="T2" fmla="+- 0 10800 961"/>
              <a:gd name="T3" fmla="*/ 10800 h 19679"/>
              <a:gd name="T4" fmla="+- 0 10800 961"/>
              <a:gd name="T5" fmla="*/ T4 w 19679"/>
              <a:gd name="T6" fmla="+- 0 10800 961"/>
              <a:gd name="T7" fmla="*/ 10800 h 19679"/>
              <a:gd name="T8" fmla="+- 0 10800 961"/>
              <a:gd name="T9" fmla="*/ T8 w 19679"/>
              <a:gd name="T10" fmla="+- 0 10800 961"/>
              <a:gd name="T11" fmla="*/ 10800 h 19679"/>
              <a:gd name="T12" fmla="+- 0 10800 961"/>
              <a:gd name="T13" fmla="*/ T12 w 19679"/>
              <a:gd name="T14" fmla="+- 0 10800 961"/>
              <a:gd name="T15" fmla="*/ 10800 h 19679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19679" h="19679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0096FF"/>
          </a:solidFill>
          <a:ln>
            <a:noFill/>
          </a:ln>
          <a:effectLst>
            <a:outerShdw blurRad="152400" dist="111534" dir="2768658" algn="ctr" rotWithShape="0">
              <a:srgbClr val="000000">
                <a:alpha val="79999"/>
              </a:srgbClr>
            </a:outerShdw>
          </a:effectLst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endParaRPr lang="ko-KR" altLang="ko-KR" sz="3200">
              <a:effectLst>
                <a:outerShdw blurRad="38100" dist="38100" dir="2700000" algn="tl">
                  <a:srgbClr val="000000"/>
                </a:outerShdw>
              </a:effectLst>
              <a:latin typeface="KT&amp;G 상상제목 B" pitchFamily="2" charset="-127"/>
              <a:ea typeface="KT&amp;G 상상제목 B" pitchFamily="2" charset="-127"/>
            </a:endParaRPr>
          </a:p>
        </p:txBody>
      </p:sp>
      <p:sp>
        <p:nvSpPr>
          <p:cNvPr id="4109" name="Rectangle 13"/>
          <p:cNvSpPr>
            <a:spLocks/>
          </p:cNvSpPr>
          <p:nvPr/>
        </p:nvSpPr>
        <p:spPr bwMode="auto">
          <a:xfrm>
            <a:off x="2686944" y="377280"/>
            <a:ext cx="2031005" cy="4616648"/>
          </a:xfrm>
          <a:prstGeom prst="rect">
            <a:avLst/>
          </a:prstGeom>
          <a:noFill/>
          <a:ln>
            <a:noFill/>
          </a:ln>
          <a:effectLst>
            <a:outerShdw blurRad="101600" algn="ctr" rotWithShape="0">
              <a:srgbClr val="000000">
                <a:alpha val="7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l"/>
            <a:r>
              <a:rPr lang="ko-KR" altLang="ko-KR" sz="30000">
                <a:latin typeface="KT&amp;G 상상제목 B" pitchFamily="2" charset="-127"/>
                <a:ea typeface="KT&amp;G 상상제목 B" pitchFamily="2" charset="-127"/>
                <a:cs typeface="NVmotoong B" charset="0"/>
                <a:sym typeface="NVmotoong B" charset="0"/>
              </a:rPr>
              <a:t>3</a:t>
            </a:r>
            <a:endParaRPr lang="ko-KR" altLang="ko-KR" sz="1800">
              <a:solidFill>
                <a:srgbClr val="000000"/>
              </a:solidFill>
              <a:latin typeface="KT&amp;G 상상제목 B" pitchFamily="2" charset="-127"/>
              <a:ea typeface="KT&amp;G 상상제목 B" pitchFamily="2" charset="-127"/>
              <a:cs typeface="NVmotoong B" charset="0"/>
              <a:sym typeface="NVmotoong B" charset="0"/>
            </a:endParaRPr>
          </a:p>
        </p:txBody>
      </p:sp>
      <p:sp>
        <p:nvSpPr>
          <p:cNvPr id="4110" name="Rectangle 14"/>
          <p:cNvSpPr>
            <a:spLocks/>
          </p:cNvSpPr>
          <p:nvPr/>
        </p:nvSpPr>
        <p:spPr bwMode="auto">
          <a:xfrm>
            <a:off x="7777163" y="796347"/>
            <a:ext cx="16875125" cy="165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l"/>
            <a:r>
              <a:rPr lang="ja-JP" altLang="en-US" sz="9900" dirty="0" smtClean="0">
                <a:solidFill>
                  <a:srgbClr val="42424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볼드체" charset="0"/>
              </a:rPr>
              <a:t>かこの　れきしと　</a:t>
            </a:r>
            <a:r>
              <a:rPr lang="ja-JP" altLang="en-US" sz="9900" dirty="0" err="1" smtClean="0">
                <a:solidFill>
                  <a:srgbClr val="42424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볼드체" charset="0"/>
              </a:rPr>
              <a:t>け</a:t>
            </a:r>
            <a:r>
              <a:rPr lang="ja-JP" altLang="en-US" sz="9900" dirty="0" smtClean="0">
                <a:solidFill>
                  <a:srgbClr val="42424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볼드체" charset="0"/>
              </a:rPr>
              <a:t>いず</a:t>
            </a:r>
            <a:endParaRPr lang="ko-KR" sz="1800" dirty="0">
              <a:solidFill>
                <a:srgbClr val="000000"/>
              </a:solidFill>
              <a:latin typeface="ＭＳ Ｐゴシック" panose="020B0600070205080204" pitchFamily="50" charset="-128"/>
              <a:ea typeface="KT&amp;G 상상제목 B" pitchFamily="2" charset="-127"/>
              <a:sym typeface="Apple SD 산돌고딕 Neo 볼드체" charset="0"/>
            </a:endParaRPr>
          </a:p>
        </p:txBody>
      </p:sp>
      <p:sp>
        <p:nvSpPr>
          <p:cNvPr id="4111" name="Rectangle 15"/>
          <p:cNvSpPr>
            <a:spLocks/>
          </p:cNvSpPr>
          <p:nvPr/>
        </p:nvSpPr>
        <p:spPr bwMode="auto">
          <a:xfrm>
            <a:off x="17584738" y="2246657"/>
            <a:ext cx="5741987" cy="9137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l"/>
            <a:r>
              <a:rPr lang="ja-JP" altLang="en-US" sz="5000" dirty="0" smtClean="0">
                <a:solidFill>
                  <a:srgbClr val="9411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볼드체" charset="0"/>
              </a:rPr>
              <a:t>ダビデおうの　とうち</a:t>
            </a:r>
            <a:endParaRPr lang="ko-KR" sz="1800" dirty="0">
              <a:solidFill>
                <a:srgbClr val="000000"/>
              </a:solidFill>
              <a:latin typeface="ＭＳ Ｐゴシック" panose="020B0600070205080204" pitchFamily="50" charset="-128"/>
              <a:ea typeface="KT&amp;G 상상제목 B" pitchFamily="2" charset="-127"/>
              <a:sym typeface="Apple SD 산돌고딕 Neo 볼드체" charset="0"/>
            </a:endParaRPr>
          </a:p>
        </p:txBody>
      </p:sp>
      <p:pic>
        <p:nvPicPr>
          <p:cNvPr id="17" name="Untitled 1.mp3"/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>
            <a:extLst/>
          </a:blip>
          <a:stretch>
            <a:fillRect/>
          </a:stretch>
        </p:blipFill>
        <p:spPr>
          <a:xfrm>
            <a:off x="-8323255" y="2078024"/>
            <a:ext cx="1651001" cy="8382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0"/>
                            </p:stCondLst>
                            <p:childTnLst>
                              <p:par>
                                <p:cTn id="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40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40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40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8000"/>
                            </p:stCondLst>
                            <p:childTnLst>
                              <p:par>
                                <p:cTn id="3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40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3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4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4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5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58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63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68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4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4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145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1575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4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8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4107" grpId="0" animBg="1" autoUpdateAnimBg="0"/>
      <p:bldP spid="4108" grpId="0" animBg="1" autoUpdateAnimBg="0"/>
      <p:bldP spid="4109" grpId="0" autoUpdateAnimBg="0"/>
      <p:bldP spid="4110" grpId="0" autoUpdateAnimBg="0"/>
      <p:bldP spid="4111" grpId="0" autoUpdateAnimBg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1" descr="엘리트 인재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2750" y="539750"/>
            <a:ext cx="18853150" cy="1371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1" descr="예수 그리스도 원색 복음 그림자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3838" y="1533525"/>
            <a:ext cx="8694737" cy="10647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1746" name="Picture 2" descr="예수 그리스도 원색 복음 뱀.ps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4963" y="5894388"/>
            <a:ext cx="2794000" cy="5481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1747" name="Picture 3" descr="여자의 후손1.psd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3838" y="1533525"/>
            <a:ext cx="8694737" cy="10647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1748" name="Picture 4" descr="예수 그리스도 원색 복음.psd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3838" y="1533525"/>
            <a:ext cx="8694737" cy="10647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-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8" presetID="-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1" descr="예배 찬양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9600" y="171450"/>
            <a:ext cx="18084800" cy="1337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1" descr="기도응답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5763" y="1435100"/>
            <a:ext cx="8370887" cy="1084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/>
          <p:cNvSpPr>
            <a:spLocks/>
          </p:cNvSpPr>
          <p:nvPr/>
        </p:nvSpPr>
        <p:spPr bwMode="auto">
          <a:xfrm>
            <a:off x="627063" y="874031"/>
            <a:ext cx="23128287" cy="11966353"/>
          </a:xfrm>
          <a:prstGeom prst="rect">
            <a:avLst/>
          </a:prstGeom>
          <a:noFill/>
          <a:ln>
            <a:noFill/>
          </a:ln>
          <a:effectLst>
            <a:outerShdw blurRad="76200" dist="36808" dir="2768688" algn="ctr" rotWithShape="0">
              <a:srgbClr val="000000">
                <a:alpha val="7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ja-JP" altLang="en-US" sz="7200" dirty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rPr>
              <a:t>ここに、ダビデ</a:t>
            </a:r>
            <a:r>
              <a:rPr lang="ja-JP" altLang="en-US" sz="72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rPr>
              <a:t>は　せんにんたいの　ちょう、ひゃくにんたいの　</a:t>
            </a:r>
            <a:endParaRPr lang="en-US" altLang="ja-JP" sz="7200" dirty="0" smtClean="0">
              <a:latin typeface="ＭＳ Ｐゴシック" panose="020B0600070205080204" pitchFamily="50" charset="-128"/>
              <a:ea typeface="ＭＳ Ｐゴシック" panose="020B0600070205080204" pitchFamily="50" charset="-128"/>
              <a:sym typeface="Apple SD 산돌고딕 Neo 세미볼드체" charset="0"/>
            </a:endParaRPr>
          </a:p>
          <a:p>
            <a:pPr>
              <a:lnSpc>
                <a:spcPct val="120000"/>
              </a:lnSpc>
            </a:pPr>
            <a:r>
              <a:rPr lang="ja-JP" altLang="en-US" sz="72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rPr>
              <a:t>ちょうたち</a:t>
            </a:r>
            <a:r>
              <a:rPr lang="ja-JP" altLang="en-US" sz="7200" dirty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rPr>
              <a:t>、すべて</a:t>
            </a:r>
            <a:r>
              <a:rPr lang="ja-JP" altLang="en-US" sz="72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rPr>
              <a:t>の　たいちょうと　ごうぎし、イスラエルの</a:t>
            </a:r>
            <a:r>
              <a:rPr lang="ja-JP" altLang="en-US" sz="7200" dirty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rPr>
              <a:t>　</a:t>
            </a:r>
            <a:endParaRPr lang="en-US" altLang="ja-JP" sz="7200" dirty="0" smtClean="0">
              <a:latin typeface="ＭＳ Ｐゴシック" panose="020B0600070205080204" pitchFamily="50" charset="-128"/>
              <a:ea typeface="ＭＳ Ｐゴシック" panose="020B0600070205080204" pitchFamily="50" charset="-128"/>
              <a:sym typeface="Apple SD 산돌고딕 Neo 세미볼드체" charset="0"/>
            </a:endParaRPr>
          </a:p>
          <a:p>
            <a:pPr>
              <a:lnSpc>
                <a:spcPct val="120000"/>
              </a:lnSpc>
            </a:pPr>
            <a:r>
              <a:rPr lang="ja-JP" altLang="en-US" sz="7200" dirty="0" err="1" smtClean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rPr>
              <a:t>ぜん</a:t>
            </a:r>
            <a:r>
              <a:rPr lang="ja-JP" altLang="en-US" sz="72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rPr>
              <a:t>しゅうだんに　むかって、いった</a:t>
            </a:r>
            <a:r>
              <a:rPr lang="ja-JP" altLang="en-US" sz="7200" dirty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rPr>
              <a:t>。「もしも、このことが</a:t>
            </a:r>
            <a:r>
              <a:rPr lang="ja-JP" altLang="en-US" sz="72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rPr>
              <a:t>、</a:t>
            </a:r>
            <a:endParaRPr lang="en-US" altLang="ja-JP" sz="7200" dirty="0" smtClean="0">
              <a:latin typeface="ＭＳ Ｐゴシック" panose="020B0600070205080204" pitchFamily="50" charset="-128"/>
              <a:ea typeface="ＭＳ Ｐゴシック" panose="020B0600070205080204" pitchFamily="50" charset="-128"/>
              <a:sym typeface="Apple SD 산돌고딕 Neo 세미볼드체" charset="0"/>
            </a:endParaRPr>
          </a:p>
          <a:p>
            <a:pPr>
              <a:lnSpc>
                <a:spcPct val="120000"/>
              </a:lnSpc>
            </a:pPr>
            <a:r>
              <a:rPr lang="ja-JP" altLang="en-US" sz="72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rPr>
              <a:t>あなたがたに　よく、わたしたちの　かみ、しゅの　みむねから</a:t>
            </a:r>
            <a:endParaRPr lang="en-US" altLang="ja-JP" sz="7200" dirty="0" smtClean="0">
              <a:latin typeface="ＭＳ Ｐゴシック" panose="020B0600070205080204" pitchFamily="50" charset="-128"/>
              <a:ea typeface="ＭＳ Ｐゴシック" panose="020B0600070205080204" pitchFamily="50" charset="-128"/>
              <a:sym typeface="Apple SD 산돌고딕 Neo 세미볼드체" charset="0"/>
            </a:endParaRPr>
          </a:p>
          <a:p>
            <a:pPr>
              <a:lnSpc>
                <a:spcPct val="120000"/>
              </a:lnSpc>
            </a:pPr>
            <a:r>
              <a:rPr lang="ja-JP" altLang="en-US" sz="72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rPr>
              <a:t>でた</a:t>
            </a:r>
            <a:r>
              <a:rPr lang="ja-JP" altLang="en-US" sz="7200" dirty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rPr>
              <a:t>ことなら、</a:t>
            </a:r>
            <a:r>
              <a:rPr lang="ja-JP" altLang="en-US" sz="72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rPr>
              <a:t>イスラエル　ぜんどに　のこっている　</a:t>
            </a:r>
            <a:endParaRPr lang="en-US" altLang="ja-JP" sz="7200" dirty="0" smtClean="0">
              <a:latin typeface="ＭＳ Ｐゴシック" panose="020B0600070205080204" pitchFamily="50" charset="-128"/>
              <a:ea typeface="ＭＳ Ｐゴシック" panose="020B0600070205080204" pitchFamily="50" charset="-128"/>
              <a:sym typeface="Apple SD 산돌고딕 Neo 세미볼드체" charset="0"/>
            </a:endParaRPr>
          </a:p>
          <a:p>
            <a:pPr>
              <a:lnSpc>
                <a:spcPct val="120000"/>
              </a:lnSpc>
            </a:pPr>
            <a:r>
              <a:rPr lang="ja-JP" altLang="en-US" sz="72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rPr>
              <a:t>わたしたちの　どうほうに　いっせいに　ししゃを　おくろう。</a:t>
            </a:r>
            <a:endParaRPr lang="en-US" altLang="ja-JP" sz="7200" dirty="0" smtClean="0">
              <a:latin typeface="ＭＳ Ｐゴシック" panose="020B0600070205080204" pitchFamily="50" charset="-128"/>
              <a:ea typeface="ＭＳ Ｐゴシック" panose="020B0600070205080204" pitchFamily="50" charset="-128"/>
              <a:sym typeface="Apple SD 산돌고딕 Neo 세미볼드체" charset="0"/>
            </a:endParaRPr>
          </a:p>
          <a:p>
            <a:pPr>
              <a:lnSpc>
                <a:spcPct val="120000"/>
              </a:lnSpc>
            </a:pPr>
            <a:r>
              <a:rPr lang="ja-JP" altLang="en-US" sz="72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rPr>
              <a:t>かれらの　うち</a:t>
            </a:r>
            <a:r>
              <a:rPr lang="ja-JP" altLang="en-US" sz="7200" dirty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rPr>
              <a:t>には</a:t>
            </a:r>
            <a:r>
              <a:rPr lang="ja-JP" altLang="en-US" sz="72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rPr>
              <a:t>、ほうぼくちのある　まちまちの　さいしや</a:t>
            </a:r>
            <a:endParaRPr lang="en-US" altLang="ja-JP" sz="7200" dirty="0" smtClean="0">
              <a:latin typeface="ＭＳ Ｐゴシック" panose="020B0600070205080204" pitchFamily="50" charset="-128"/>
              <a:ea typeface="ＭＳ Ｐゴシック" panose="020B0600070205080204" pitchFamily="50" charset="-128"/>
              <a:sym typeface="Apple SD 산돌고딕 Neo 세미볼드체" charset="0"/>
            </a:endParaRPr>
          </a:p>
          <a:p>
            <a:pPr>
              <a:lnSpc>
                <a:spcPct val="120000"/>
              </a:lnSpc>
            </a:pPr>
            <a:r>
              <a:rPr lang="ja-JP" altLang="en-US" sz="72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rPr>
              <a:t>　レビびとも　いる。かれらを　わたしたちの　もとに　</a:t>
            </a:r>
            <a:endParaRPr lang="en-US" altLang="ja-JP" sz="7200" dirty="0" smtClean="0">
              <a:latin typeface="ＭＳ Ｐゴシック" panose="020B0600070205080204" pitchFamily="50" charset="-128"/>
              <a:ea typeface="ＭＳ Ｐゴシック" panose="020B0600070205080204" pitchFamily="50" charset="-128"/>
              <a:sym typeface="Apple SD 산돌고딕 Neo 세미볼드체" charset="0"/>
            </a:endParaRPr>
          </a:p>
          <a:p>
            <a:pPr>
              <a:lnSpc>
                <a:spcPct val="120000"/>
              </a:lnSpc>
            </a:pPr>
            <a:r>
              <a:rPr lang="ja-JP" altLang="en-US" sz="72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rPr>
              <a:t>あつめよう。</a:t>
            </a:r>
            <a:endParaRPr lang="ko-KR" sz="1600" dirty="0">
              <a:solidFill>
                <a:srgbClr val="000000"/>
              </a:solidFill>
              <a:latin typeface="ＭＳ Ｐゴシック" panose="020B0600070205080204" pitchFamily="50" charset="-128"/>
              <a:ea typeface="KT&amp;G 상상제목 B" pitchFamily="2" charset="-127"/>
            </a:endParaRPr>
          </a:p>
        </p:txBody>
      </p:sp>
      <p:sp>
        <p:nvSpPr>
          <p:cNvPr id="5122" name="Rectangle 2"/>
          <p:cNvSpPr>
            <a:spLocks/>
          </p:cNvSpPr>
          <p:nvPr/>
        </p:nvSpPr>
        <p:spPr bwMode="auto">
          <a:xfrm>
            <a:off x="18236857" y="12062286"/>
            <a:ext cx="5323573" cy="1034129"/>
          </a:xfrm>
          <a:prstGeom prst="rect">
            <a:avLst/>
          </a:prstGeom>
          <a:noFill/>
          <a:ln>
            <a:noFill/>
          </a:ln>
          <a:effectLst>
            <a:outerShdw blurRad="76200" dist="36808" dir="2768688" algn="ctr" rotWithShape="0">
              <a:srgbClr val="000000">
                <a:alpha val="7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ja-JP" sz="56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rPr>
              <a:t>I</a:t>
            </a:r>
            <a:r>
              <a:rPr lang="ja-JP" altLang="en-US" sz="5600" dirty="0" err="1" smtClean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rPr>
              <a:t>れき</a:t>
            </a:r>
            <a:r>
              <a:rPr lang="ja-JP" altLang="en-US" sz="56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rPr>
              <a:t>だい</a:t>
            </a:r>
            <a:r>
              <a:rPr lang="ko-KR" sz="5600" smtClean="0">
                <a:latin typeface="ＭＳ Ｐゴシック" panose="020B0600070205080204" pitchFamily="50" charset="-128"/>
                <a:ea typeface="KT&amp;G 상상제목 B" pitchFamily="2" charset="-127"/>
                <a:sym typeface="Apple SD 산돌고딕 Neo 세미볼드체" charset="0"/>
              </a:rPr>
              <a:t> </a:t>
            </a:r>
            <a:r>
              <a:rPr lang="ko-KR" altLang="ko-KR" sz="5600">
                <a:latin typeface="KT&amp;G 상상제목 B" pitchFamily="2" charset="-127"/>
                <a:ea typeface="KT&amp;G 상상제목 B" pitchFamily="2" charset="-127"/>
                <a:cs typeface="Apple SD 산돌고딕 Neo 세미볼드체" charset="0"/>
                <a:sym typeface="Apple SD 산돌고딕 Neo 세미볼드체" charset="0"/>
              </a:rPr>
              <a:t>13:1~2</a:t>
            </a:r>
            <a:endParaRPr lang="ko-KR" altLang="ko-KR" sz="1800">
              <a:solidFill>
                <a:srgbClr val="000000"/>
              </a:solidFill>
              <a:latin typeface="KT&amp;G 상상제목 B" pitchFamily="2" charset="-127"/>
              <a:ea typeface="KT&amp;G 상상제목 B" pitchFamily="2" charset="-127"/>
              <a:cs typeface="Apple SD 산돌고딕 Neo 세미볼드체" charset="0"/>
              <a:sym typeface="Apple SD 산돌고딕 Neo 세미볼드체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DB42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>
            <a:spLocks/>
          </p:cNvSpPr>
          <p:nvPr/>
        </p:nvSpPr>
        <p:spPr bwMode="auto">
          <a:xfrm>
            <a:off x="909638" y="4393072"/>
            <a:ext cx="22563137" cy="49282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71437" tIns="71437" rIns="71437" bIns="71437" anchor="ctr">
            <a:spAutoFit/>
          </a:bodyPr>
          <a:lstStyle/>
          <a:p>
            <a:pPr>
              <a:lnSpc>
                <a:spcPct val="140000"/>
              </a:lnSpc>
            </a:pPr>
            <a:r>
              <a:rPr lang="ja-JP" altLang="en-US" sz="120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sym typeface="THE정고딕160" charset="0"/>
              </a:rPr>
              <a:t>ダビデは　けいやくに　たいする　じょうねんを　もっていました</a:t>
            </a:r>
            <a:endParaRPr lang="ko-KR" sz="1800" dirty="0">
              <a:solidFill>
                <a:srgbClr val="000000"/>
              </a:solidFill>
              <a:latin typeface="ＭＳ Ｐゴシック" panose="020B0600070205080204" pitchFamily="50" charset="-128"/>
              <a:ea typeface="KT&amp;G 상상제목 B" pitchFamily="2" charset="-127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61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5" grpId="0" build="p" bldLvl="5" autoUpdateAnimBg="0" advAuto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" name="Picture 1" descr="언약궤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2050" y="2654300"/>
            <a:ext cx="11899900" cy="8407400"/>
          </a:xfrm>
          <a:prstGeom prst="rect">
            <a:avLst/>
          </a:prstGeom>
          <a:noFill/>
          <a:ln>
            <a:noFill/>
          </a:ln>
          <a:effectLst>
            <a:outerShdw blurRad="63500" dist="101427" dir="2576978" algn="ctr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7" name="Picture 1" descr="pasted-image.t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24200"/>
            <a:ext cx="24384000" cy="16889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" name="북소리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4801888" y="1025352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5" name="Picture 1" descr="아브라함 다윗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7713" y="2657475"/>
            <a:ext cx="20346987" cy="11056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4689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1"/>
          <p:cNvSpPr>
            <a:spLocks/>
          </p:cNvSpPr>
          <p:nvPr/>
        </p:nvSpPr>
        <p:spPr bwMode="auto">
          <a:xfrm>
            <a:off x="3046984" y="2907088"/>
            <a:ext cx="19154128" cy="79002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71437" tIns="71437" rIns="71437" bIns="71437" anchor="ctr">
            <a:spAutoFit/>
          </a:bodyPr>
          <a:lstStyle/>
          <a:p>
            <a:pPr>
              <a:lnSpc>
                <a:spcPct val="140000"/>
              </a:lnSpc>
            </a:pPr>
            <a:r>
              <a:rPr lang="ja-JP" altLang="en-US" sz="120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sym typeface="THE정고딕160" charset="0"/>
              </a:rPr>
              <a:t>ダビデは　いつも　せんそうで 　 </a:t>
            </a:r>
            <a:r>
              <a:rPr lang="ja-JP" altLang="en-US" sz="12000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sym typeface="THE정고딕160" charset="0"/>
              </a:rPr>
              <a:t>しょ</a:t>
            </a:r>
            <a:r>
              <a:rPr lang="ja-JP" altLang="en-US" sz="120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sym typeface="THE정고딕160" charset="0"/>
              </a:rPr>
              <a:t>うりを　おさめた　えいゆうでした</a:t>
            </a:r>
            <a:endParaRPr lang="ko-KR" sz="1800" dirty="0">
              <a:solidFill>
                <a:srgbClr val="000000"/>
              </a:solidFill>
              <a:latin typeface="ＭＳ Ｐゴシック" panose="020B0600070205080204" pitchFamily="50" charset="-128"/>
              <a:ea typeface="KT&amp;G 상상제목 B" pitchFamily="2" charset="-127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133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3" grpId="0" build="p" bldLvl="5" autoUpdateAnimBg="0" advAuto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1" descr="다윗왕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65763" y="6896100"/>
            <a:ext cx="5576887" cy="6764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4338" name="Picture 2" descr="pasted-image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1450" y="1752600"/>
            <a:ext cx="12952413" cy="9063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4339" name="Picture 3" descr="pasted-image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0363" y="4056063"/>
            <a:ext cx="10283825" cy="9874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멋있는 북소리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3145704" y="116936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3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3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Gradient">
  <a:themeElements>
    <a:clrScheme name="">
      <a:dk1>
        <a:srgbClr val="53585F"/>
      </a:dk1>
      <a:lt1>
        <a:srgbClr val="FFFFFF"/>
      </a:lt1>
      <a:dk2>
        <a:srgbClr val="FF0000"/>
      </a:dk2>
      <a:lt2>
        <a:srgbClr val="DCDEE0"/>
      </a:lt2>
      <a:accent1>
        <a:srgbClr val="0065C1"/>
      </a:accent1>
      <a:accent2>
        <a:srgbClr val="189B1A"/>
      </a:accent2>
      <a:accent3>
        <a:srgbClr val="FFAAAA"/>
      </a:accent3>
      <a:accent4>
        <a:srgbClr val="DADADA"/>
      </a:accent4>
      <a:accent5>
        <a:srgbClr val="AAB8DD"/>
      </a:accent5>
      <a:accent6>
        <a:srgbClr val="158C16"/>
      </a:accent6>
      <a:hlink>
        <a:srgbClr val="0000FF"/>
      </a:hlink>
      <a:folHlink>
        <a:srgbClr val="FF00FF"/>
      </a:folHlink>
    </a:clrScheme>
    <a:fontScheme name="Gradient">
      <a:majorFont>
        <a:latin typeface="Apple SD 산돌고딕 Neo 옅은체"/>
        <a:ea typeface="Apple SD 산돌고딕 Neo 옅은체"/>
        <a:cs typeface="Apple SD 산돌고딕 Neo 옅은체"/>
      </a:majorFont>
      <a:minorFont>
        <a:latin typeface="Apple SD 산돌고딕 Neo 옅은체"/>
        <a:ea typeface="Apple SD 산돌고딕 Neo 옅은체"/>
        <a:cs typeface="Apple SD 산돌고딕 Neo 옅은체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066C1"/>
            </a:gs>
            <a:gs pos="100000">
              <a:srgbClr val="094593"/>
            </a:gs>
          </a:gsLst>
          <a:lin ang="5400000"/>
        </a:gradFill>
        <a:ln w="25400" cap="flat" cmpd="sng" algn="ctr">
          <a:solidFill>
            <a:srgbClr val="FFFFFF"/>
          </a:solidFill>
          <a:prstDash val="solid"/>
          <a:miter lim="0"/>
          <a:headEnd type="none" w="med" len="med"/>
          <a:tailEnd type="none" w="med" len="med"/>
        </a:ln>
        <a:effectLst>
          <a:outerShdw blurRad="101600" algn="ctr" rotWithShape="0">
            <a:srgbClr val="000000">
              <a:alpha val="79999"/>
            </a:srgbClr>
          </a:outerShdw>
        </a:effectLst>
      </a:spPr>
      <a:bodyPr vert="horz" wrap="square" lIns="71437" tIns="71437" rIns="71437" bIns="71437" numCol="1" anchor="ctr" anchorCtr="0" compatLnSpc="1">
        <a:prstTxWarp prst="textNoShape">
          <a:avLst/>
        </a:prstTxWarp>
        <a:spAutoFit/>
      </a:bodyPr>
      <a:lstStyle>
        <a:defPPr marL="0" marR="0" indent="0" algn="ctr" defTabSz="5842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ko-KR" altLang="ko-KR" sz="5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Apple SD 산돌고딕 Neo 옅은체" charset="0"/>
            <a:ea typeface="Apple SD 산돌고딕 Neo 옅은체" charset="0"/>
            <a:cs typeface="Apple SD 산돌고딕 Neo 옅은체" charset="0"/>
            <a:sym typeface="Apple SD 산돌고딕 Neo 옅은체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066C1"/>
            </a:gs>
            <a:gs pos="100000">
              <a:srgbClr val="094593"/>
            </a:gs>
          </a:gsLst>
          <a:lin ang="5400000"/>
        </a:gradFill>
        <a:ln w="25400" cap="flat" cmpd="sng" algn="ctr">
          <a:solidFill>
            <a:srgbClr val="FFFFFF"/>
          </a:solidFill>
          <a:prstDash val="solid"/>
          <a:miter lim="0"/>
          <a:headEnd type="none" w="med" len="med"/>
          <a:tailEnd type="none" w="med" len="med"/>
        </a:ln>
        <a:effectLst>
          <a:outerShdw blurRad="101600" algn="ctr" rotWithShape="0">
            <a:srgbClr val="000000">
              <a:alpha val="79999"/>
            </a:srgbClr>
          </a:outerShdw>
        </a:effectLst>
      </a:spPr>
      <a:bodyPr vert="horz" wrap="square" lIns="71437" tIns="71437" rIns="71437" bIns="71437" numCol="1" anchor="ctr" anchorCtr="0" compatLnSpc="1">
        <a:prstTxWarp prst="textNoShape">
          <a:avLst/>
        </a:prstTxWarp>
        <a:spAutoFit/>
      </a:bodyPr>
      <a:lstStyle>
        <a:defPPr marL="0" marR="0" indent="0" algn="ctr" defTabSz="5842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ko-KR" altLang="ko-KR" sz="5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Apple SD 산돌고딕 Neo 옅은체" charset="0"/>
            <a:ea typeface="Apple SD 산돌고딕 Neo 옅은체" charset="0"/>
            <a:cs typeface="Apple SD 산돌고딕 Neo 옅은체" charset="0"/>
            <a:sym typeface="Apple SD 산돌고딕 Neo 옅은체" charset="0"/>
          </a:defRPr>
        </a:defPPr>
      </a:lstStyle>
    </a:lnDef>
  </a:objectDefaults>
  <a:extraClrSchemeLst/>
</a:theme>
</file>

<file path=ppt/theme/theme2.xml><?xml version="1.0" encoding="utf-8"?>
<a:theme xmlns:a="http://schemas.openxmlformats.org/drawingml/2006/main" name="Office 테마">
  <a:themeElements>
    <a:clrScheme name="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189B1A"/>
      </a:accent2>
      <a:accent3>
        <a:srgbClr val="FFFFFF"/>
      </a:accent3>
      <a:accent4>
        <a:srgbClr val="000000"/>
      </a:accent4>
      <a:accent5>
        <a:srgbClr val="AAB8DD"/>
      </a:accent5>
      <a:accent6>
        <a:srgbClr val="158C16"/>
      </a:accent6>
      <a:hlink>
        <a:srgbClr val="0000FF"/>
      </a:hlink>
      <a:folHlink>
        <a:srgbClr val="FF00FF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</TotalTime>
  <Words>899</Words>
  <Application>Microsoft Office PowerPoint</Application>
  <PresentationFormat>ユーザー設定</PresentationFormat>
  <Paragraphs>60</Paragraphs>
  <Slides>23</Slides>
  <Notes>8</Notes>
  <HiddenSlides>0</HiddenSlides>
  <MMClips>7</MMClips>
  <ScaleCrop>false</ScaleCrop>
  <HeadingPairs>
    <vt:vector size="6" baseType="variant">
      <vt:variant>
        <vt:lpstr>使用されているフォント</vt:lpstr>
      </vt:variant>
      <vt:variant>
        <vt:i4>9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23</vt:i4>
      </vt:variant>
    </vt:vector>
  </HeadingPairs>
  <TitlesOfParts>
    <vt:vector size="33" baseType="lpstr">
      <vt:lpstr>ＭＳ Ｐゴシック</vt:lpstr>
      <vt:lpstr>NVmotoong B</vt:lpstr>
      <vt:lpstr>Helvetica Neue</vt:lpstr>
      <vt:lpstr>THE정고딕160</vt:lpstr>
      <vt:lpstr>Apple SD 산돌고딕 Neo 세미볼드체</vt:lpstr>
      <vt:lpstr>KT&amp;G 상상제목 B</vt:lpstr>
      <vt:lpstr>Apple SD 산돌고딕 Neo 옅은체</vt:lpstr>
      <vt:lpstr>굴림</vt:lpstr>
      <vt:lpstr>Apple SD 산돌고딕 Neo 볼드체</vt:lpstr>
      <vt:lpstr>Gradient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김기택</dc:creator>
  <cp:lastModifiedBy>佐々木智香子</cp:lastModifiedBy>
  <cp:revision>9</cp:revision>
  <dcterms:modified xsi:type="dcterms:W3CDTF">2015-05-16T02:40:15Z</dcterms:modified>
</cp:coreProperties>
</file>