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embeddedFontLst>
    <p:embeddedFont>
      <p:font typeface="KT&amp;G 상상제목 B" charset="-127"/>
      <p:regular r:id="rId28"/>
    </p:embeddedFont>
    <p:embeddedFont>
      <p:font typeface="굴림" pitchFamily="34" charset="-127"/>
      <p:regular r:id="rId29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45" autoAdjust="0"/>
  </p:normalViewPr>
  <p:slideViewPr>
    <p:cSldViewPr>
      <p:cViewPr varScale="1">
        <p:scale>
          <a:sx n="38" d="100"/>
          <a:sy n="38" d="100"/>
        </p:scale>
        <p:origin x="-150" y="-4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296923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愛(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ちち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ダビデのおきてに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歩(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高(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)壇(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一千頭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せんとう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全焼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ぜんしょう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のいけに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ささげました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おいて、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互(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じぶん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息子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だと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うので、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がある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賢明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けんめい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裁(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さば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確実に死ぬ</a:t>
            </a:r>
          </a:p>
          <a:p>
            <a:r>
              <a:rPr lang="ja-JP" altLang="en-US" dirty="0" smtClean="0">
                <a:ea typeface="굴림" pitchFamily="50" charset="-127"/>
              </a:rPr>
              <a:t>ローマ</a:t>
            </a:r>
            <a:r>
              <a:rPr lang="en-US" altLang="ja-JP" dirty="0" smtClean="0">
                <a:ea typeface="굴림" pitchFamily="50" charset="-127"/>
              </a:rPr>
              <a:t>6:23 -</a:t>
            </a:r>
            <a:r>
              <a:rPr lang="ja-JP" altLang="en-US" dirty="0" smtClean="0">
                <a:ea typeface="굴림" pitchFamily="50" charset="-127"/>
              </a:rPr>
              <a:t>罪の報酬は死</a:t>
            </a:r>
          </a:p>
          <a:p>
            <a:r>
              <a:rPr lang="ja-JP" altLang="en-US" dirty="0" smtClean="0">
                <a:ea typeface="굴림" pitchFamily="50" charset="-127"/>
              </a:rPr>
              <a:t>私たちの身代り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災い、呪い、サタン、死、地獄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神様が人間として来られた理由</a:t>
            </a:r>
          </a:p>
          <a:p>
            <a:r>
              <a:rPr lang="ja-JP" altLang="en-US" dirty="0" smtClean="0">
                <a:ea typeface="굴림" pitchFamily="50" charset="-127"/>
              </a:rPr>
              <a:t>イザヤ</a:t>
            </a:r>
            <a:r>
              <a:rPr lang="en-US" altLang="ja-JP" dirty="0" smtClean="0">
                <a:ea typeface="굴림" pitchFamily="50" charset="-127"/>
              </a:rPr>
              <a:t>53:5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en-US" dirty="0" smtClean="0">
                <a:ea typeface="굴림" pitchFamily="50" charset="-127"/>
              </a:rPr>
              <a:t>死刑宣告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復活、今、聖霊でともに</a:t>
            </a: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1:12</a:t>
            </a:r>
            <a:r>
              <a:rPr lang="ja-JP" altLang="en-US" dirty="0" err="1" smtClean="0">
                <a:ea typeface="굴림" pitchFamily="50" charset="-127"/>
              </a:rPr>
              <a:t>、</a:t>
            </a:r>
            <a:r>
              <a:rPr lang="en-US" altLang="ja-JP" dirty="0" smtClean="0">
                <a:ea typeface="굴림" pitchFamily="50" charset="-127"/>
              </a:rPr>
              <a:t>I</a:t>
            </a:r>
            <a:r>
              <a:rPr lang="ja-JP" altLang="en-US" dirty="0" smtClean="0">
                <a:ea typeface="굴림" pitchFamily="50" charset="-127"/>
              </a:rPr>
              <a:t>コリント</a:t>
            </a:r>
            <a:r>
              <a:rPr lang="en-US" altLang="ja-JP" dirty="0" smtClean="0">
                <a:ea typeface="굴림" pitchFamily="50" charset="-127"/>
              </a:rPr>
              <a:t>3:16</a:t>
            </a:r>
            <a:r>
              <a:rPr lang="ja-JP" altLang="en-US" dirty="0" err="1" smtClean="0">
                <a:ea typeface="굴림" pitchFamily="50" charset="-127"/>
              </a:rPr>
              <a:t>、</a:t>
            </a:r>
            <a:r>
              <a:rPr lang="ja-JP" altLang="en-US" dirty="0" smtClean="0">
                <a:ea typeface="굴림" pitchFamily="50" charset="-127"/>
              </a:rPr>
              <a:t>黙示</a:t>
            </a:r>
            <a:r>
              <a:rPr lang="en-US" altLang="ja-JP" dirty="0" smtClean="0">
                <a:ea typeface="굴림" pitchFamily="50" charset="-127"/>
              </a:rPr>
              <a:t>3:20</a:t>
            </a:r>
            <a:r>
              <a:rPr lang="ja-JP" altLang="en-US" dirty="0" err="1" smtClean="0">
                <a:ea typeface="굴림" pitchFamily="50" charset="-127"/>
              </a:rPr>
              <a:t>、</a:t>
            </a:r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16:16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20</a:t>
            </a:r>
          </a:p>
          <a:p>
            <a:r>
              <a:rPr lang="ja-JP" altLang="en-US" dirty="0" smtClean="0">
                <a:ea typeface="굴림" pitchFamily="50" charset="-127"/>
              </a:rPr>
              <a:t>Ｉヨハネ</a:t>
            </a:r>
            <a:r>
              <a:rPr lang="en-US" altLang="ja-JP" dirty="0" smtClean="0">
                <a:ea typeface="굴림" pitchFamily="50" charset="-127"/>
              </a:rPr>
              <a:t>5:11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13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30</a:t>
            </a:r>
            <a:r>
              <a:rPr lang="ja-JP" altLang="en-US" dirty="0" smtClean="0"/>
              <a:t>分早く</a:t>
            </a:r>
            <a:r>
              <a:rPr lang="en-US" altLang="ja-JP" dirty="0" smtClean="0"/>
              <a:t>-</a:t>
            </a:r>
            <a:r>
              <a:rPr lang="ja-JP" altLang="en-US" dirty="0" smtClean="0"/>
              <a:t>霊的集中力</a:t>
            </a:r>
            <a:r>
              <a:rPr lang="en-US" altLang="ja-JP" dirty="0" smtClean="0"/>
              <a:t>-</a:t>
            </a:r>
            <a:r>
              <a:rPr lang="ja-JP" altLang="en-US" dirty="0" smtClean="0"/>
              <a:t>祈りで準備</a:t>
            </a:r>
          </a:p>
          <a:p>
            <a:r>
              <a:rPr lang="ja-JP" altLang="en-US" dirty="0" smtClean="0"/>
              <a:t>“集中”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ダニエルの定刻祈り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40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聖書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みことば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smtClean="0"/>
              <a:t>食べる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愛(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ちち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ダビデのおきてに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歩(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高(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)壇(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一千頭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せんとう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全焼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ぜんしょう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のいけに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ささげました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おいて、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互(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じぶん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息子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だと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うので、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がある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賢明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けんめい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裁(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さば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愛(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父(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ちち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ダビデのおきてに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歩(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んで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高(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所(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ところ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)壇(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一千頭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いっ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せんとう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全焼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ぜんしょう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のいけに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えを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ささげました 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3:3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二人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ふたり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女(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おんな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一人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子(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どもを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おいて、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互(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たが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いに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自分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じぶん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息子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だと</a:t>
            </a: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戦(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たたか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うので、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神様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かみさま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がある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賢明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けんめい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裁(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さば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きを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3:16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28)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ユダとイスラエルの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人口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じんこう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海辺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うみべ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砂(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のように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多(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くなりました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4:20)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ユダとイスラエルは、ダンからベエル・シェバまで、ぶどうの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木(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や、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いちじくの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木(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安心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あんしん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住(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むことができました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4:25)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東(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ひがし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のすべての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人々(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ひとびと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と、エジプト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のすべての</a:t>
            </a:r>
          </a:p>
          <a:p>
            <a:pPr latinLnBrk="0"/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とに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まさっていました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4:30)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ユダとイスラエルの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人口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じんこう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海辺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うみべ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砂(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すな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のように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多(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おお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くなりました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4:20)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ユダとイスラエルは、ダンからベエル・シェバまで、ぶどうの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木(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や、</a:t>
            </a:r>
          </a:p>
          <a:p>
            <a:pPr latinLnBrk="0"/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いちじくの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木(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き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安心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あんしん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して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住(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す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むことができました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4:25)</a:t>
            </a:r>
            <a:endParaRPr lang="ja-JP" altLang="ja-JP" sz="3000" kern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ソロモンの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は、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東(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ひがし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のすべての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人々(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ひとびと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と、エジプト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のすべての</a:t>
            </a:r>
          </a:p>
          <a:p>
            <a:pPr latinLnBrk="0"/>
            <a:r>
              <a:rPr lang="en-US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知恵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ちえ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3000" kern="1200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とに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まさっていました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Ⅰ列王</a:t>
            </a:r>
            <a:r>
              <a:rPr lang="en-US" altLang="ja-JP" sz="300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4:30)</a:t>
            </a:r>
            <a:endParaRPr lang="ja-JP" altLang="ja-JP" sz="3000" kern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霊的集中力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神様の御声</a:t>
            </a:r>
            <a:r>
              <a:rPr lang="en-US" altLang="ja-JP" dirty="0" smtClean="0">
                <a:ea typeface="굴림" pitchFamily="50" charset="-127"/>
              </a:rPr>
              <a:t>- “</a:t>
            </a:r>
            <a:r>
              <a:rPr lang="ja-JP" altLang="en-US" dirty="0" smtClean="0">
                <a:ea typeface="굴림" pitchFamily="50" charset="-127"/>
              </a:rPr>
              <a:t>あなたの願いが何なのか</a:t>
            </a:r>
            <a:r>
              <a:rPr lang="en-US" altLang="ja-JP" dirty="0" smtClean="0">
                <a:ea typeface="굴림" pitchFamily="50" charset="-127"/>
              </a:rPr>
              <a:t>?”</a:t>
            </a:r>
          </a:p>
          <a:p>
            <a:r>
              <a:rPr lang="ja-JP" altLang="en-US" dirty="0" smtClean="0">
                <a:ea typeface="굴림" pitchFamily="50" charset="-127"/>
              </a:rPr>
              <a:t>多くの民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治める知恵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神様の</a:t>
            </a:r>
          </a:p>
          <a:p>
            <a:r>
              <a:rPr lang="ja-JP" altLang="en-US" dirty="0" smtClean="0">
                <a:ea typeface="굴림" pitchFamily="50" charset="-127"/>
              </a:rPr>
              <a:t>Ｉ列王</a:t>
            </a:r>
            <a:r>
              <a:rPr lang="en-US" altLang="ja-JP" dirty="0" smtClean="0">
                <a:ea typeface="굴림" pitchFamily="50" charset="-127"/>
              </a:rPr>
              <a:t>3:10 -</a:t>
            </a:r>
            <a:r>
              <a:rPr lang="ja-JP" altLang="en-US" sz="3000" b="0" i="0" kern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主の御心にかなった</a:t>
            </a:r>
            <a:endParaRPr lang="ja-JP" altLang="en-US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あなたのような者はない知恵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空前絶後、求めない富貴と栄光も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ダビデ王の願い、主の御名のための神殿建築をしました</a:t>
            </a:r>
          </a:p>
          <a:p>
            <a:r>
              <a:rPr lang="en-US" altLang="ja-JP" dirty="0" smtClean="0">
                <a:ea typeface="굴림" pitchFamily="50" charset="-127"/>
              </a:rPr>
              <a:t>RUTC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全世界に福音が</a:t>
            </a:r>
            <a:r>
              <a:rPr lang="ja-JP" altLang="en-US" dirty="0" err="1" smtClean="0">
                <a:ea typeface="굴림" pitchFamily="50" charset="-127"/>
              </a:rPr>
              <a:t>宣べ</a:t>
            </a:r>
            <a:r>
              <a:rPr lang="ja-JP" altLang="en-US" dirty="0" smtClean="0">
                <a:ea typeface="굴림" pitchFamily="50" charset="-127"/>
              </a:rPr>
              <a:t>伝えられる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神殿</a:t>
            </a:r>
            <a:r>
              <a:rPr lang="en-US" altLang="ja-JP" dirty="0" smtClean="0">
                <a:ea typeface="굴림" pitchFamily="50" charset="-127"/>
              </a:rPr>
              <a:t>- RUTC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1:27 –</a:t>
            </a:r>
            <a:r>
              <a:rPr lang="ja-JP" altLang="en-US" dirty="0" smtClean="0">
                <a:ea typeface="굴림" pitchFamily="50" charset="-127"/>
              </a:rPr>
              <a:t>産めよ、増えよ、地を満たせ、征服、治めなさい</a:t>
            </a:r>
          </a:p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2:17 -</a:t>
            </a:r>
            <a:r>
              <a:rPr lang="ja-JP" altLang="en-US" dirty="0" smtClean="0">
                <a:ea typeface="굴림" pitchFamily="50" charset="-127"/>
              </a:rPr>
              <a:t>確実に死ぬ</a:t>
            </a:r>
          </a:p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3:5 -</a:t>
            </a:r>
            <a:r>
              <a:rPr lang="ja-JP" altLang="en-US" dirty="0" smtClean="0">
                <a:ea typeface="굴림" pitchFamily="50" charset="-127"/>
              </a:rPr>
              <a:t>それを食べる日にはあなたがたの目が開いて、神のようになる</a:t>
            </a:r>
          </a:p>
          <a:p>
            <a:r>
              <a:rPr lang="ja-JP" altLang="en-US" dirty="0" smtClean="0">
                <a:ea typeface="굴림" pitchFamily="50" charset="-127"/>
              </a:rPr>
              <a:t>創世記</a:t>
            </a:r>
            <a:r>
              <a:rPr lang="en-US" altLang="ja-JP" dirty="0" smtClean="0">
                <a:ea typeface="굴림" pitchFamily="50" charset="-127"/>
              </a:rPr>
              <a:t>3</a:t>
            </a:r>
            <a:r>
              <a:rPr lang="ja-JP" altLang="en-US" dirty="0" smtClean="0">
                <a:ea typeface="굴림" pitchFamily="50" charset="-127"/>
              </a:rPr>
              <a:t>章の事件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4252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504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376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1271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74652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0299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8469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3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524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6162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90180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wma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181819" y="5708648"/>
            <a:ext cx="1001876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ゴシック" pitchFamily="49" charset="-128"/>
                <a:ea typeface="ＭＳ ゴシック" pitchFamily="49" charset="-128"/>
              </a:rPr>
              <a:t>レムナントが　しるべき</a:t>
            </a:r>
            <a:endParaRPr lang="en-US" altLang="ja-JP" sz="7000" dirty="0" smtClean="0"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sz="7000" dirty="0" err="1" smtClean="0">
                <a:latin typeface="ＭＳ ゴシック" pitchFamily="49" charset="-128"/>
                <a:ea typeface="ＭＳ ゴシック" pitchFamily="49" charset="-128"/>
              </a:rPr>
              <a:t>れつ</a:t>
            </a:r>
            <a:r>
              <a:rPr lang="ja-JP" altLang="en-US" sz="7000" dirty="0" smtClean="0">
                <a:latin typeface="ＭＳ ゴシック" pitchFamily="49" charset="-128"/>
                <a:ea typeface="ＭＳ ゴシック" pitchFamily="49" charset="-128"/>
              </a:rPr>
              <a:t>おうき　だいいち</a:t>
            </a:r>
            <a:endParaRPr lang="en-US" altLang="ja-JP" sz="7000" dirty="0" smtClean="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5" r="7945"/>
          <a:stretch>
            <a:fillRect/>
          </a:stretch>
        </p:blipFill>
        <p:spPr bwMode="auto">
          <a:xfrm>
            <a:off x="-4763" y="-2232025"/>
            <a:ext cx="24393526" cy="163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B4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424358" y="4569081"/>
            <a:ext cx="23535288" cy="45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atinLnBrk="0"/>
            <a:r>
              <a:rPr lang="ja-JP" altLang="ja-JP" sz="9600" dirty="0" smtClean="0"/>
              <a:t>ソロモン</a:t>
            </a:r>
            <a:r>
              <a:rPr lang="ja-JP" altLang="ja-JP" sz="9600" dirty="0" smtClean="0"/>
              <a:t>は</a:t>
            </a:r>
            <a:r>
              <a:rPr lang="ja-JP" altLang="en-US" sz="9600" dirty="0" smtClean="0"/>
              <a:t>　</a:t>
            </a:r>
            <a:r>
              <a:rPr lang="ja-JP" altLang="ja-JP" sz="9600" dirty="0" smtClean="0"/>
              <a:t>ダビデの</a:t>
            </a:r>
            <a:r>
              <a:rPr lang="ja-JP" altLang="en-US" sz="9600" dirty="0" smtClean="0"/>
              <a:t>　ねが</a:t>
            </a:r>
            <a:r>
              <a:rPr lang="ja-JP" altLang="ja-JP" sz="9600" dirty="0" smtClean="0"/>
              <a:t>いであった、</a:t>
            </a:r>
            <a:endParaRPr lang="en-US" altLang="ja-JP" sz="9600" dirty="0" smtClean="0"/>
          </a:p>
          <a:p>
            <a:pPr latinLnBrk="0"/>
            <a:r>
              <a:rPr lang="ja-JP" altLang="en-US" sz="9600" dirty="0" smtClean="0"/>
              <a:t>しゅ</a:t>
            </a:r>
            <a:r>
              <a:rPr lang="ja-JP" altLang="ja-JP" sz="9600" dirty="0" smtClean="0"/>
              <a:t>の</a:t>
            </a:r>
            <a:r>
              <a:rPr lang="ja-JP" altLang="en-US" sz="9600" dirty="0" smtClean="0"/>
              <a:t>　みな</a:t>
            </a:r>
            <a:r>
              <a:rPr lang="ja-JP" altLang="ja-JP" sz="9600" dirty="0" smtClean="0"/>
              <a:t>の</a:t>
            </a:r>
            <a:r>
              <a:rPr lang="ja-JP" altLang="en-US" sz="9600" dirty="0" smtClean="0"/>
              <a:t>　</a:t>
            </a:r>
            <a:r>
              <a:rPr lang="ja-JP" altLang="ja-JP" sz="9600" dirty="0" smtClean="0"/>
              <a:t>ための</a:t>
            </a:r>
            <a:r>
              <a:rPr lang="ja-JP" altLang="en-US" sz="9600" dirty="0" smtClean="0"/>
              <a:t>　</a:t>
            </a:r>
            <a:endParaRPr lang="en-US" altLang="ja-JP" sz="9600" dirty="0" smtClean="0"/>
          </a:p>
          <a:p>
            <a:pPr latinLnBrk="0"/>
            <a:r>
              <a:rPr lang="ja-JP" altLang="en-US" sz="9600" dirty="0" smtClean="0"/>
              <a:t>しんでん</a:t>
            </a:r>
            <a:r>
              <a:rPr lang="ja-JP" altLang="en-US" sz="9600" dirty="0" err="1" smtClean="0"/>
              <a:t>けん</a:t>
            </a:r>
            <a:r>
              <a:rPr lang="ja-JP" altLang="en-US" sz="9600" dirty="0" smtClean="0"/>
              <a:t>ちく</a:t>
            </a:r>
            <a:r>
              <a:rPr lang="ja-JP" altLang="ja-JP" sz="9600" dirty="0" smtClean="0"/>
              <a:t>を</a:t>
            </a:r>
            <a:r>
              <a:rPr lang="ja-JP" altLang="en-US" sz="9600" dirty="0" smtClean="0"/>
              <a:t>　じゅんび</a:t>
            </a:r>
            <a:r>
              <a:rPr lang="ja-JP" altLang="ja-JP" sz="9600" dirty="0" smtClean="0"/>
              <a:t>しました</a:t>
            </a:r>
            <a:endParaRPr 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p" bldLvl="5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8427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솔로몬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83272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세계복음화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925" y="449263"/>
            <a:ext cx="11418888" cy="132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8451401" y="6384169"/>
            <a:ext cx="7479612" cy="9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dirty="0" smtClean="0">
                <a:ea typeface="굴림" pitchFamily="50" charset="-127"/>
              </a:rPr>
              <a:t>参考にして使って下さい</a:t>
            </a:r>
            <a:endParaRPr lang="ko-KR" sz="1800" dirty="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69" r="7869"/>
          <a:stretch>
            <a:fillRect/>
          </a:stretch>
        </p:blipFill>
        <p:spPr bwMode="auto">
          <a:xfrm>
            <a:off x="12700" y="-2049463"/>
            <a:ext cx="24357013" cy="1625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아담 하와 선악과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479550"/>
            <a:ext cx="10898187" cy="107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 descr="droppedImage-filter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60638"/>
            <a:ext cx="24382413" cy="3269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195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불신자 상태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6175" y="784225"/>
            <a:ext cx="11930063" cy="1214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재앙저주자사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13" y="396875"/>
            <a:ext cx="13133387" cy="12920663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-9404350"/>
            <a:ext cx="24382413" cy="24382413"/>
            <a:chOff x="0" y="0"/>
            <a:chExt cx="24384000" cy="24384000"/>
          </a:xfrm>
        </p:grpSpPr>
        <p:pic>
          <p:nvPicPr>
            <p:cNvPr id="4098" name="Picture 2" descr="솔로몬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384000" cy="24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99" name="Picture 3" descr="pasted-image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194" y="8233678"/>
              <a:ext cx="2222501" cy="5803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 descr="솔로몬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83272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pasted-image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8427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pasted-image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02957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/>
          <p:cNvSpPr>
            <a:spLocks/>
          </p:cNvSpPr>
          <p:nvPr/>
        </p:nvSpPr>
        <p:spPr bwMode="auto">
          <a:xfrm>
            <a:off x="13514388" y="12700"/>
            <a:ext cx="8834437" cy="46640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13416136" y="809328"/>
            <a:ext cx="9172382" cy="317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8800" dirty="0" smtClean="0">
                <a:solidFill>
                  <a:srgbClr val="797979"/>
                </a:solidFill>
                <a:latin typeface="ＭＳ ゴシック" pitchFamily="49" charset="-128"/>
                <a:ea typeface="ＭＳ ゴシック" pitchFamily="49" charset="-128"/>
                <a:sym typeface="NVmotoong B" charset="0"/>
              </a:rPr>
              <a:t>ちえを　もとめた</a:t>
            </a:r>
            <a:endParaRPr lang="en-US" altLang="ja-JP" sz="8800" dirty="0" smtClean="0">
              <a:solidFill>
                <a:srgbClr val="797979"/>
              </a:solidFill>
              <a:latin typeface="ＭＳ ゴシック" pitchFamily="49" charset="-128"/>
              <a:ea typeface="ＭＳ ゴシック" pitchFamily="49" charset="-128"/>
              <a:sym typeface="NVmotoong B" charset="0"/>
            </a:endParaRPr>
          </a:p>
          <a:p>
            <a:pPr algn="l">
              <a:lnSpc>
                <a:spcPct val="120000"/>
              </a:lnSpc>
            </a:pPr>
            <a:r>
              <a:rPr lang="ja-JP" altLang="en-US" sz="8800" dirty="0" smtClean="0">
                <a:solidFill>
                  <a:srgbClr val="797979"/>
                </a:solidFill>
                <a:latin typeface="ＭＳ ゴシック" pitchFamily="49" charset="-128"/>
                <a:ea typeface="ＭＳ ゴシック" pitchFamily="49" charset="-128"/>
                <a:sym typeface="NVmotoong B" charset="0"/>
              </a:rPr>
              <a:t>ソロモンおう</a:t>
            </a:r>
            <a:endParaRPr lang="ko-KR" sz="8800" dirty="0">
              <a:solidFill>
                <a:srgbClr val="000000"/>
              </a:solidFill>
              <a:latin typeface="ＭＳ ゴシック" pitchFamily="49" charset="-128"/>
              <a:ea typeface="KT&amp;G 상상제목 B" pitchFamily="2" charset="-127"/>
            </a:endParaRPr>
          </a:p>
        </p:txBody>
      </p:sp>
      <p:sp>
        <p:nvSpPr>
          <p:cNvPr id="4105" name="Rectangle 9"/>
          <p:cNvSpPr>
            <a:spLocks/>
          </p:cNvSpPr>
          <p:nvPr/>
        </p:nvSpPr>
        <p:spPr bwMode="auto">
          <a:xfrm>
            <a:off x="11145838" y="-1767582"/>
            <a:ext cx="3047309" cy="7617470"/>
          </a:xfrm>
          <a:prstGeom prst="rect">
            <a:avLst/>
          </a:prstGeom>
          <a:noFill/>
          <a:ln>
            <a:noFill/>
          </a:ln>
          <a:effectLst>
            <a:outerShdw blurRad="101600" dist="79306" dir="731435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ko-KR" sz="45000" dirty="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1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pic>
        <p:nvPicPr>
          <p:cNvPr id="12" name="intro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-1921568" y="46804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75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03" grpId="0" animBg="1" autoUpdateAnimBg="0"/>
      <p:bldP spid="4104" grpId="0" autoUpdateAnimBg="0"/>
      <p:bldP spid="41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366"/>
          <a:stretch>
            <a:fillRect/>
          </a:stretch>
        </p:blipFill>
        <p:spPr bwMode="auto">
          <a:xfrm>
            <a:off x="0" y="-11113"/>
            <a:ext cx="24384000" cy="137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 descr="그리스도 십자가 고난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603500"/>
            <a:ext cx="14095413" cy="11085513"/>
          </a:xfrm>
          <a:prstGeom prst="rect">
            <a:avLst/>
          </a:prstGeom>
          <a:noFill/>
          <a:ln>
            <a:noFill/>
          </a:ln>
          <a:effectLst>
            <a:outerShdw blurRad="63500" dist="119033" dir="8299529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2771" name="Picture 3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0813" y="7272338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366"/>
          <a:stretch>
            <a:fillRect/>
          </a:stretch>
        </p:blipFill>
        <p:spPr bwMode="auto">
          <a:xfrm>
            <a:off x="0" y="-11113"/>
            <a:ext cx="24384000" cy="137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 descr="십자가에 달리신 예수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6713" y="282575"/>
            <a:ext cx="6340475" cy="13716000"/>
          </a:xfrm>
          <a:prstGeom prst="rect">
            <a:avLst/>
          </a:prstGeom>
          <a:noFill/>
          <a:ln>
            <a:noFill/>
          </a:ln>
          <a:effectLst>
            <a:outerShdw blurRad="63500" dist="119033" dir="8299529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4819" name="Picture 3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19288" y="1854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십자가 참으심 아이들 예수-enhanc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281113"/>
            <a:ext cx="15000287" cy="12644437"/>
          </a:xfrm>
          <a:prstGeom prst="rect">
            <a:avLst/>
          </a:prstGeom>
          <a:noFill/>
          <a:ln>
            <a:noFill/>
          </a:ln>
          <a:effectLst>
            <a:outerShdw blurRad="63500" dist="209058" dir="2966528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기도 여자 렘넌트 방안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6616363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다니엘 정시기ᄃ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625" y="922338"/>
            <a:ext cx="11079163" cy="1186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성경 읽기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46088"/>
            <a:ext cx="10896600" cy="135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342163" y="1313384"/>
            <a:ext cx="24041837" cy="989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いま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あなたの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とおりに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する。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よ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。わたし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あなたに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ちえ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こころ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と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はんだん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する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こころ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とを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あた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える。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あなたの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さき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、あなた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err="1" smtClean="0">
                <a:latin typeface="ＭＳ Ｐゴシック" pitchFamily="50" charset="-128"/>
                <a:ea typeface="ＭＳ Ｐゴシック" pitchFamily="50" charset="-128"/>
              </a:rPr>
              <a:t>ような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なかった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。また、あなた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あと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あなたの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8800" dirty="0" err="1" smtClean="0">
                <a:latin typeface="ＭＳ Ｐゴシック" pitchFamily="50" charset="-128"/>
                <a:ea typeface="ＭＳ Ｐゴシック" pitchFamily="50" charset="-128"/>
              </a:rPr>
              <a:t>ような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もの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も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お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こらない</a:t>
            </a:r>
            <a:r>
              <a:rPr lang="ja-JP" altLang="ja-JP" sz="88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8329087" y="11288781"/>
            <a:ext cx="4470775" cy="10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600" dirty="0" smtClean="0"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I</a:t>
            </a:r>
            <a:r>
              <a:rPr lang="ja-JP" altLang="en-US" sz="5600" dirty="0" err="1" smtClean="0"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れつ</a:t>
            </a:r>
            <a:r>
              <a:rPr lang="ja-JP" altLang="en-US" sz="5600" dirty="0" smtClean="0"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おう</a:t>
            </a:r>
            <a:r>
              <a:rPr lang="ko-KR" sz="5600" dirty="0" smtClean="0">
                <a:latin typeface="ＭＳ Ｐゴシック" pitchFamily="50" charset="-128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56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3:12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2165216" y="3682685"/>
            <a:ext cx="20053566" cy="634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ソロモン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おう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さいしょ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おこな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った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ことは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かみさま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ちえ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もと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めた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ことでした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p" bldLvl="5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다윗와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2288" y="976313"/>
            <a:ext cx="10637837" cy="129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솔로몬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56322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pasted-imag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488" y="-2330450"/>
            <a:ext cx="2222500" cy="580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2691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029575"/>
            <a:ext cx="24384000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1073572" y="4716814"/>
            <a:ext cx="22236856" cy="428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ソロモン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とうち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たくさんの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えい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ct val="140000"/>
              </a:lnSpc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あた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えられました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p" bldLvl="5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이스라엘 백성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988</Words>
  <Application>Microsoft Office PowerPoint</Application>
  <PresentationFormat>ユーザー設定</PresentationFormat>
  <Paragraphs>70</Paragraphs>
  <Slides>25</Slides>
  <Notes>16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5" baseType="lpstr">
      <vt:lpstr>Arial</vt:lpstr>
      <vt:lpstr>ＭＳ Ｐゴシック</vt:lpstr>
      <vt:lpstr>ＭＳ ゴシック</vt:lpstr>
      <vt:lpstr>Apple SD 산돌고딕 Neo 옅은체</vt:lpstr>
      <vt:lpstr>KT&amp;G 상상제목 B</vt:lpstr>
      <vt:lpstr>NVmotoong B</vt:lpstr>
      <vt:lpstr>Apple SD 산돌고딕 Neo 세미볼드체</vt:lpstr>
      <vt:lpstr>굴림</vt:lpstr>
      <vt:lpstr>Helvetica Neue</vt:lpstr>
      <vt:lpstr>Gradient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chikako</cp:lastModifiedBy>
  <cp:revision>7</cp:revision>
  <dcterms:modified xsi:type="dcterms:W3CDTF">2015-02-27T12:24:14Z</dcterms:modified>
</cp:coreProperties>
</file>