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2" r:id="rId2"/>
    <p:sldId id="498" r:id="rId3"/>
    <p:sldId id="505" r:id="rId4"/>
    <p:sldId id="506" r:id="rId5"/>
    <p:sldId id="274" r:id="rId6"/>
    <p:sldId id="503" r:id="rId7"/>
    <p:sldId id="507" r:id="rId8"/>
    <p:sldId id="508" r:id="rId9"/>
    <p:sldId id="509" r:id="rId10"/>
    <p:sldId id="504" r:id="rId11"/>
    <p:sldId id="455" r:id="rId12"/>
    <p:sldId id="416" r:id="rId1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FFFF66"/>
    <a:srgbClr val="008000"/>
    <a:srgbClr val="FFFF99"/>
    <a:srgbClr val="FFFFFF"/>
    <a:srgbClr val="FF6600"/>
    <a:srgbClr val="FF7C80"/>
    <a:srgbClr val="66CCFF"/>
    <a:srgbClr val="CCCC00"/>
    <a:srgbClr val="8E8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12" autoAdjust="0"/>
    <p:restoredTop sz="99640" autoAdjust="0"/>
  </p:normalViewPr>
  <p:slideViewPr>
    <p:cSldViewPr>
      <p:cViewPr varScale="1">
        <p:scale>
          <a:sx n="70" d="100"/>
          <a:sy n="70" d="100"/>
        </p:scale>
        <p:origin x="84" y="9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2020-07-02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재판봉</a:t>
            </a:r>
            <a:r>
              <a:rPr lang="ko-KR" altLang="en-US" dirty="0"/>
              <a:t> 이미지</a:t>
            </a:r>
            <a:r>
              <a:rPr lang="ko-KR" altLang="en-US" baseline="0" dirty="0"/>
              <a:t> 출처 </a:t>
            </a:r>
            <a:r>
              <a:rPr lang="en-US" altLang="ko-KR" baseline="0" dirty="0"/>
              <a:t>: https://blog.naver.com/withlawyers/221932921489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재판봉</a:t>
            </a:r>
            <a:r>
              <a:rPr lang="ko-KR" altLang="en-US" dirty="0"/>
              <a:t> 이미지</a:t>
            </a:r>
            <a:r>
              <a:rPr lang="ko-KR" altLang="en-US" baseline="0" dirty="0"/>
              <a:t> 출처 </a:t>
            </a:r>
            <a:r>
              <a:rPr lang="en-US" altLang="ko-KR" baseline="0" dirty="0"/>
              <a:t>: https://blog.naver.com/withlawyers/221932921489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재판봉</a:t>
            </a:r>
            <a:r>
              <a:rPr lang="ko-KR" altLang="en-US" dirty="0"/>
              <a:t> 이미지</a:t>
            </a:r>
            <a:r>
              <a:rPr lang="ko-KR" altLang="en-US" baseline="0" dirty="0"/>
              <a:t> 출처 </a:t>
            </a:r>
            <a:r>
              <a:rPr lang="en-US" altLang="ko-KR" baseline="0" dirty="0"/>
              <a:t>: https://blog.naver.com/withlawyers/221932921489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재판봉</a:t>
            </a:r>
            <a:r>
              <a:rPr lang="ko-KR" altLang="en-US" dirty="0"/>
              <a:t> 이미지</a:t>
            </a:r>
            <a:r>
              <a:rPr lang="ko-KR" altLang="en-US" baseline="0" dirty="0"/>
              <a:t> 출처 </a:t>
            </a:r>
            <a:r>
              <a:rPr lang="en-US" altLang="ko-KR" baseline="0" dirty="0"/>
              <a:t>: https://blog.naver.com/withlawyers/221932921489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2020-07-02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2020-07-02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2020-07-02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2020-07-02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2020-07-02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2020-07-02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2020-07-02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2020-07-02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2020-07-02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2020-07-02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2020-07-02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2020-07-02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51520" y="4138593"/>
            <a:ext cx="4446682" cy="792088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en-US" altLang="ja-JP" sz="4500" b="1" spc="-25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I</a:t>
            </a:r>
            <a:r>
              <a:rPr lang="ja-JP" altLang="en-US" sz="4500" b="1" spc="-25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サムエル</a:t>
            </a:r>
            <a:r>
              <a:rPr lang="ko-KR" altLang="en-US" sz="4500" b="1" spc="-25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en-US" altLang="ko-KR" sz="4500" b="1" spc="-25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16:1-13</a:t>
            </a:r>
          </a:p>
          <a:p>
            <a:endParaRPr lang="en-US" altLang="ko-KR" sz="4500" b="1" spc="-250" dirty="0">
              <a:solidFill>
                <a:srgbClr val="002060"/>
              </a:solidFill>
              <a:effectLst>
                <a:glow rad="635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M" pitchFamily="18" charset="-127"/>
              <a:ea typeface="HY강M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79272" y="476672"/>
            <a:ext cx="8764728" cy="1470025"/>
          </a:xfrm>
        </p:spPr>
        <p:txBody>
          <a:bodyPr>
            <a:normAutofit fontScale="90000"/>
          </a:bodyPr>
          <a:lstStyle/>
          <a:p>
            <a:pPr algn="l"/>
            <a:r>
              <a:rPr lang="ko-KR" altLang="en-US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br>
              <a:rPr lang="en-US" altLang="ko-KR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</a:br>
            <a:r>
              <a:rPr lang="ja-JP" altLang="en-US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</a:rPr>
              <a:t>あゆんできた</a:t>
            </a:r>
            <a:r>
              <a:rPr lang="ko-KR" altLang="en-US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en-US" altLang="ko-KR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30</a:t>
            </a:r>
            <a:r>
              <a:rPr lang="ja-JP" altLang="en-US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</a:rPr>
              <a:t>ねんの　はじまり</a:t>
            </a:r>
            <a:r>
              <a:rPr lang="ko-KR" altLang="en-US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en-US" altLang="ko-KR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ko-KR" altLang="en-US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 </a:t>
            </a:r>
            <a:br>
              <a:rPr lang="en-US" altLang="ko-KR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</a:t>
            </a:r>
            <a:r>
              <a:rPr lang="ko-KR" altLang="en-US" sz="54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 </a:t>
            </a:r>
            <a:r>
              <a:rPr lang="ja-JP" altLang="en-US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</a:rPr>
              <a:t>ダビデの</a:t>
            </a:r>
            <a:br>
              <a:rPr lang="en-US" altLang="ja-JP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</a:rPr>
            </a:br>
            <a:r>
              <a:rPr lang="ja-JP" altLang="en-US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</a:rPr>
              <a:t>　　おさない　じだい</a:t>
            </a:r>
            <a:endParaRPr lang="ko-KR" altLang="en-US" sz="7200" b="1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074" name="Picture 2" descr="C:\Users\Administrator\Desktop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623946"/>
            <a:ext cx="3456384" cy="433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51520" y="273239"/>
            <a:ext cx="9119956" cy="1427569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b="1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53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53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サウルおうとの　であい</a:t>
            </a:r>
            <a:endParaRPr lang="ko-KR" altLang="en-US" sz="53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5" name="Picture 2" descr="사울왕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560" y="2019362"/>
            <a:ext cx="5040560" cy="4838638"/>
          </a:xfrm>
          <a:prstGeom prst="rect">
            <a:avLst/>
          </a:prstGeom>
          <a:noFill/>
          <a:ln>
            <a:noFill/>
          </a:ln>
          <a:effectLst>
            <a:outerShdw blurRad="101600" dist="163520" dir="2761339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7" name="Picture 1" descr="찬양 다윗 2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057638"/>
            <a:ext cx="1666305" cy="2645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모서리가 둥근 직사각형 3"/>
          <p:cNvSpPr/>
          <p:nvPr/>
        </p:nvSpPr>
        <p:spPr>
          <a:xfrm>
            <a:off x="6156176" y="1916832"/>
            <a:ext cx="2602409" cy="180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500" dirty="0">
                <a:ln w="3175" cmpd="sng">
                  <a:solidFill>
                    <a:srgbClr val="00CC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おうきゅうの　</a:t>
            </a:r>
            <a:endParaRPr lang="en-US" altLang="ja-JP" sz="2500" dirty="0">
              <a:ln w="3175" cmpd="sng">
                <a:solidFill>
                  <a:srgbClr val="00CC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500" dirty="0">
                <a:ln w="3175" cmpd="sng">
                  <a:solidFill>
                    <a:srgbClr val="00CC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えんそうしゃ</a:t>
            </a:r>
            <a:endParaRPr lang="en-US" altLang="ja-JP" sz="2500" dirty="0">
              <a:ln w="3175" cmpd="sng">
                <a:solidFill>
                  <a:srgbClr val="00CC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500" dirty="0">
                <a:ln w="3175" cmpd="sng">
                  <a:solidFill>
                    <a:srgbClr val="00CC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あくれいが　</a:t>
            </a:r>
            <a:endParaRPr lang="en-US" altLang="ja-JP" sz="2500" dirty="0">
              <a:ln w="3175" cmpd="sng">
                <a:solidFill>
                  <a:srgbClr val="00CC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500" dirty="0">
                <a:ln w="3175" cmpd="sng">
                  <a:solidFill>
                    <a:srgbClr val="00CC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はなれる</a:t>
            </a:r>
            <a:endParaRPr lang="ko-KR" altLang="en-US" sz="2500" dirty="0">
              <a:ln w="3175" cmpd="sng">
                <a:solidFill>
                  <a:srgbClr val="00CC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67547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구름 2"/>
          <p:cNvSpPr/>
          <p:nvPr/>
        </p:nvSpPr>
        <p:spPr>
          <a:xfrm>
            <a:off x="0" y="332656"/>
            <a:ext cx="6552728" cy="4752528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spc="-14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</a:t>
            </a:r>
            <a:endParaRPr lang="en-US" altLang="ja-JP" sz="4800" b="1" spc="-14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b="1" spc="-14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うけた　こたえを</a:t>
            </a:r>
            <a:endParaRPr lang="en-US" altLang="ja-JP" sz="4800" b="1" spc="-14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b="1" spc="-14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いのりつつ</a:t>
            </a:r>
            <a:endParaRPr lang="en-US" altLang="ja-JP" sz="4800" b="1" spc="-14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b="1" spc="-14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まちましょう</a:t>
            </a:r>
            <a:endParaRPr lang="ko-KR" altLang="en-US" sz="4800" b="1" spc="-14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5" name="3과 메인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7323104" y="2708920"/>
            <a:ext cx="1820896" cy="4355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기도 남자 렘넌트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4932041" y="3501008"/>
            <a:ext cx="2520280" cy="32782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827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6" name="Oval 4"/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みことばの　なかで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いちばん　こころに　のこった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ことを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あゆんできた　３０ねんの　はじまり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－　ダビデの　おさないじだい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　ついて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237378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こんしゅう　じっせん　すること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を　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4121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323528" y="424728"/>
            <a:ext cx="3888432" cy="1276079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わたしの　</a:t>
            </a:r>
            <a:endParaRPr lang="en-US" altLang="ja-JP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ミッション</a:t>
            </a:r>
            <a:endParaRPr lang="ko-KR" altLang="en-US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5724128" y="486703"/>
            <a:ext cx="3119330" cy="1152128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れいてき</a:t>
            </a:r>
            <a:endParaRPr lang="en-US" altLang="ja-JP" sz="3600" b="1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/>
            <a:r>
              <a:rPr lang="ja-JP" altLang="en-US" sz="36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サミット</a:t>
            </a:r>
            <a:endParaRPr lang="ko-KR" altLang="en-US" sz="3600" b="1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4499992" y="738731"/>
            <a:ext cx="936104" cy="648072"/>
          </a:xfrm>
          <a:prstGeom prst="rightArrow">
            <a:avLst/>
          </a:prstGeom>
          <a:solidFill>
            <a:srgbClr val="FFFF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1" descr="신분권세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132856"/>
            <a:ext cx="4128227" cy="443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9093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ocuments\카카오톡 받은 파일\사진\KakaoTalk_20200610_044327610_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90"/>
            <a:ext cx="9158868" cy="686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323528" y="738731"/>
            <a:ext cx="3960440" cy="1276079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わたしの</a:t>
            </a:r>
            <a:endParaRPr lang="en-US" altLang="ja-JP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インターンシップ</a:t>
            </a:r>
            <a:endParaRPr lang="ko-KR" altLang="en-US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5796136" y="332656"/>
            <a:ext cx="3047322" cy="2088231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8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Every body</a:t>
            </a:r>
          </a:p>
          <a:p>
            <a:r>
              <a:rPr lang="en-US" altLang="ko-KR" sz="28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Every way</a:t>
            </a:r>
          </a:p>
          <a:p>
            <a:r>
              <a:rPr lang="en-US" altLang="ko-KR" sz="28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Every time</a:t>
            </a:r>
            <a:endParaRPr lang="ko-KR" altLang="en-US" sz="2800" b="1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4572000" y="1052734"/>
            <a:ext cx="936104" cy="648072"/>
          </a:xfrm>
          <a:prstGeom prst="rightArrow">
            <a:avLst/>
          </a:prstGeom>
          <a:solidFill>
            <a:srgbClr val="FFFF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2208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323528" y="424728"/>
            <a:ext cx="3744416" cy="1276079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わたしの</a:t>
            </a:r>
            <a:endParaRPr lang="en-US" altLang="ja-JP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フォーラム</a:t>
            </a:r>
            <a:endParaRPr lang="ko-KR" altLang="en-US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5508104" y="486703"/>
            <a:ext cx="3335354" cy="1152128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きょうかいを</a:t>
            </a:r>
            <a:endParaRPr lang="en-US" altLang="ja-JP" sz="3600" b="1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ja-JP" altLang="en-US" sz="36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いかすこと</a:t>
            </a:r>
            <a:endParaRPr lang="ko-KR" altLang="en-US" sz="3600" b="1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4332709" y="738731"/>
            <a:ext cx="936104" cy="648072"/>
          </a:xfrm>
          <a:prstGeom prst="rightArrow">
            <a:avLst/>
          </a:prstGeom>
          <a:solidFill>
            <a:srgbClr val="FFFF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1" descr="언약궤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75854"/>
            <a:ext cx="4568916" cy="3234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2" descr="사무엘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637" y="3576035"/>
            <a:ext cx="1656184" cy="2876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327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90123" cy="864096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b="1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53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53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おさない　ときから　</a:t>
            </a:r>
            <a:br>
              <a:rPr lang="en-US" altLang="ja-JP" sz="53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3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ととのえていた　こと</a:t>
            </a:r>
            <a:endParaRPr lang="ko-KR" altLang="en-US" sz="53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2050" name="Picture 2" descr="C:\Users\Administrator\Desktop\바탕화면\학원복음화\자료\RT7\RT4다윗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85" y="2378908"/>
            <a:ext cx="6696744" cy="428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타원형 설명선 4"/>
          <p:cNvSpPr/>
          <p:nvPr/>
        </p:nvSpPr>
        <p:spPr>
          <a:xfrm>
            <a:off x="467544" y="1927282"/>
            <a:ext cx="1426004" cy="1296144"/>
          </a:xfrm>
          <a:prstGeom prst="wedgeEllipseCallout">
            <a:avLst>
              <a:gd name="adj1" fmla="val 48352"/>
              <a:gd name="adj2" fmla="val 51553"/>
            </a:avLst>
          </a:prstGeom>
          <a:solidFill>
            <a:schemeClr val="bg1"/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し</a:t>
            </a:r>
            <a:endParaRPr lang="en-US" altLang="ko-KR" sz="2400" dirty="0">
              <a:solidFill>
                <a:srgbClr val="FF0000"/>
              </a:solidFill>
            </a:endParaRPr>
          </a:p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さんび</a:t>
            </a:r>
            <a:endParaRPr lang="ko-KR" altLang="en-US" sz="2400" dirty="0">
              <a:solidFill>
                <a:srgbClr val="FF0000"/>
              </a:solidFill>
            </a:endParaRPr>
          </a:p>
        </p:txBody>
      </p:sp>
      <p:sp>
        <p:nvSpPr>
          <p:cNvPr id="9" name="타원형 설명선 8"/>
          <p:cNvSpPr/>
          <p:nvPr/>
        </p:nvSpPr>
        <p:spPr>
          <a:xfrm>
            <a:off x="3740369" y="2410401"/>
            <a:ext cx="1944216" cy="1296144"/>
          </a:xfrm>
          <a:prstGeom prst="wedgeEllipseCallout">
            <a:avLst>
              <a:gd name="adj1" fmla="val 812"/>
              <a:gd name="adj2" fmla="val 68582"/>
            </a:avLst>
          </a:prstGeom>
          <a:solidFill>
            <a:schemeClr val="bg1"/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れいせい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ちせい</a:t>
            </a:r>
            <a:endParaRPr lang="en-US" altLang="ko-KR" sz="2400" dirty="0">
              <a:solidFill>
                <a:srgbClr val="FF0000"/>
              </a:solidFill>
            </a:endParaRPr>
          </a:p>
        </p:txBody>
      </p:sp>
      <p:sp>
        <p:nvSpPr>
          <p:cNvPr id="10" name="타원형 설명선 9"/>
          <p:cNvSpPr/>
          <p:nvPr/>
        </p:nvSpPr>
        <p:spPr>
          <a:xfrm>
            <a:off x="7236296" y="1484784"/>
            <a:ext cx="1721114" cy="1296144"/>
          </a:xfrm>
          <a:prstGeom prst="wedgeEllipseCallout">
            <a:avLst>
              <a:gd name="adj1" fmla="val -53361"/>
              <a:gd name="adj2" fmla="val 50337"/>
            </a:avLst>
          </a:prstGeom>
          <a:solidFill>
            <a:schemeClr val="bg1"/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しんこう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ぎのう</a:t>
            </a:r>
            <a:endParaRPr lang="en-US" altLang="ko-K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사무엘과 다윗 (머리 기름 부음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0" y="-1"/>
            <a:ext cx="9144000" cy="745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475656" y="620688"/>
            <a:ext cx="9119956" cy="1080120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b="1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300" b="1" dirty="0">
                <a:ln w="18415" cmpd="sng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5300" b="1" dirty="0">
                <a:ln w="18415" cmpd="sng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かみさまが　ダビデを</a:t>
            </a:r>
            <a:br>
              <a:rPr lang="en-US" altLang="ja-JP" sz="5300" b="1" dirty="0">
                <a:ln w="18415" cmpd="sng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300" b="1" dirty="0">
                <a:ln w="18415" cmpd="sng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えらばれました</a:t>
            </a:r>
            <a:endParaRPr lang="ko-KR" altLang="en-US" sz="5300" b="1" dirty="0">
              <a:ln w="18415" cmpd="sng">
                <a:solidFill>
                  <a:schemeClr val="bg1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22224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모서리가 둥근 직사각형 3"/>
          <p:cNvSpPr/>
          <p:nvPr/>
        </p:nvSpPr>
        <p:spPr>
          <a:xfrm>
            <a:off x="611560" y="404664"/>
            <a:ext cx="3384376" cy="1368152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dirty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ひつじかい</a:t>
            </a:r>
            <a:endParaRPr lang="ko-KR" altLang="en-US" sz="4800" b="1" dirty="0">
              <a:ln w="18415" cmpd="sng">
                <a:solidFill>
                  <a:srgbClr val="FFFF66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6" name="Picture 1" descr="다윗 사자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10" y="2252332"/>
            <a:ext cx="7632848" cy="4487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2456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모서리가 둥근 직사각형 3"/>
          <p:cNvSpPr/>
          <p:nvPr/>
        </p:nvSpPr>
        <p:spPr>
          <a:xfrm>
            <a:off x="527588" y="188640"/>
            <a:ext cx="5184576" cy="1368152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dirty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ダビデおう</a:t>
            </a:r>
            <a:r>
              <a:rPr lang="en-US" altLang="ko-KR" sz="4800" b="1" dirty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4800" b="1" dirty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タラント</a:t>
            </a:r>
            <a:r>
              <a:rPr lang="en-US" altLang="ko-KR" sz="4800" b="1" dirty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lang="ko-KR" altLang="en-US" sz="4800" b="1" dirty="0">
              <a:ln w="18415" cmpd="sng">
                <a:solidFill>
                  <a:srgbClr val="FFFF66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5" name="Picture 1" descr="기름 붓는 사무엘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718" y="1916831"/>
            <a:ext cx="3824507" cy="5190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2" descr="기름부음 받는 다윗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918" y="4007712"/>
            <a:ext cx="1745421" cy="2837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5350592" y="2636911"/>
            <a:ext cx="354945" cy="1529436"/>
            <a:chOff x="0" y="0"/>
            <a:chExt cx="1549400" cy="4429260"/>
          </a:xfrm>
        </p:grpSpPr>
        <p:pic>
          <p:nvPicPr>
            <p:cNvPr id="9" name="Picture 4" descr="기름1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100" y="0"/>
              <a:ext cx="965200" cy="4000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0" name="Picture 5" descr="기름2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02059"/>
              <a:ext cx="1549400" cy="1727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2156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0478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모서리가 둥근 직사각형 3"/>
          <p:cNvSpPr/>
          <p:nvPr/>
        </p:nvSpPr>
        <p:spPr>
          <a:xfrm>
            <a:off x="611560" y="404664"/>
            <a:ext cx="4392488" cy="3888432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dirty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しゅの　れいが</a:t>
            </a:r>
            <a:endParaRPr lang="en-US" altLang="ja-JP" sz="4800" b="1" dirty="0">
              <a:ln w="18415" cmpd="sng">
                <a:solidFill>
                  <a:srgbClr val="FFFF66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b="1" dirty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はげしく　</a:t>
            </a:r>
            <a:endParaRPr lang="en-US" altLang="ja-JP" sz="4800" b="1" dirty="0">
              <a:ln w="18415" cmpd="sng">
                <a:solidFill>
                  <a:srgbClr val="FFFF66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b="1" dirty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くだる</a:t>
            </a:r>
            <a:endParaRPr lang="ko-KR" altLang="en-US" sz="4800" b="1" dirty="0">
              <a:ln w="18415" cmpd="sng">
                <a:solidFill>
                  <a:srgbClr val="FFFF66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5" name="Picture 2" descr="C:\Users\Administrator\Desktop\바탕화면\학원복음화\자료\RT7\RT4다윗\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04048" y="671994"/>
            <a:ext cx="3967299" cy="618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611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20859</TotalTime>
  <Words>225</Words>
  <Application>Microsoft Office PowerPoint</Application>
  <PresentationFormat>画面に合わせる (4:3)</PresentationFormat>
  <Paragraphs>62</Paragraphs>
  <Slides>12</Slides>
  <Notes>10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21" baseType="lpstr">
      <vt:lpstr>(3) 양평군체 B</vt:lpstr>
      <vt:lpstr>HY견고딕</vt:lpstr>
      <vt:lpstr>HY헤드라인M</vt:lpstr>
      <vt:lpstr>HY강M</vt:lpstr>
      <vt:lpstr>HY울릉도B</vt:lpstr>
      <vt:lpstr>맑은 고딕</vt:lpstr>
      <vt:lpstr>ＭＳ Ｐゴシック</vt:lpstr>
      <vt:lpstr>Arial</vt:lpstr>
      <vt:lpstr>Office 테마</vt:lpstr>
      <vt:lpstr>  あゆんできた 30ねんの　はじまり           ダビデの 　　おさない　じだい</vt:lpstr>
      <vt:lpstr>PowerPoint プレゼンテーション</vt:lpstr>
      <vt:lpstr>PowerPoint プレゼンテーション</vt:lpstr>
      <vt:lpstr>PowerPoint プレゼンテーション</vt:lpstr>
      <vt:lpstr> 1. おさない　ときから　 　　ととのえていた　こと</vt:lpstr>
      <vt:lpstr> 2. かみさまが　ダビデを 　　　えらばれました</vt:lpstr>
      <vt:lpstr>PowerPoint プレゼンテーション</vt:lpstr>
      <vt:lpstr>PowerPoint プレゼンテーション</vt:lpstr>
      <vt:lpstr>PowerPoint プレゼンテーション</vt:lpstr>
      <vt:lpstr> 3. サウルおうとの　であい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sasaki ちかこ</cp:lastModifiedBy>
  <cp:revision>626</cp:revision>
  <dcterms:created xsi:type="dcterms:W3CDTF">2019-04-04T19:07:56Z</dcterms:created>
  <dcterms:modified xsi:type="dcterms:W3CDTF">2020-07-02T02:40:41Z</dcterms:modified>
</cp:coreProperties>
</file>