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24384000" cy="13716000"/>
  <p:notesSz cx="6858000" cy="9144000"/>
  <p:embeddedFontLst>
    <p:embeddedFont>
      <p:font typeface="나눔바른고딕" panose="020B0604020202020204" charset="-127"/>
      <p:regular r:id="rId40"/>
      <p:bold r:id="rId41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84" autoAdjust="0"/>
  </p:normalViewPr>
  <p:slideViewPr>
    <p:cSldViewPr>
      <p:cViewPr varScale="1">
        <p:scale>
          <a:sx n="30" d="100"/>
          <a:sy n="30" d="100"/>
        </p:scale>
        <p:origin x="150" y="66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2912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0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9845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川(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はみな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海(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流(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むが、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海(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ちることがありません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1:7)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目(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飽(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きることがありません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1:8)  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昔(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むかし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あったものは、これからもあり、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新(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あたら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しいものは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つも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ありません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1:9)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19804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神様なしで成功したこと</a:t>
            </a:r>
            <a:r>
              <a:rPr lang="en-US" altLang="ja-JP" dirty="0" smtClean="0"/>
              <a:t>?</a:t>
            </a:r>
          </a:p>
          <a:p>
            <a:r>
              <a:rPr lang="ja-JP" altLang="en-US" dirty="0" smtClean="0"/>
              <a:t>霊的な問題をもたらす。</a:t>
            </a:r>
          </a:p>
          <a:p>
            <a:r>
              <a:rPr lang="ja-JP" altLang="en-US" dirty="0" smtClean="0"/>
              <a:t>世の中の楽しみはみなむなしい</a:t>
            </a:r>
            <a:r>
              <a:rPr lang="en-US" altLang="ja-JP" dirty="0" smtClean="0"/>
              <a:t>-</a:t>
            </a:r>
            <a:r>
              <a:rPr lang="ja-JP" altLang="en-US" dirty="0" smtClean="0"/>
              <a:t>サタンのだまし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9521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あなたがたを神の子どもとされた。</a:t>
            </a:r>
          </a:p>
          <a:p>
            <a:r>
              <a:rPr lang="ja-JP" altLang="en-US" dirty="0" smtClean="0"/>
              <a:t>いまは子どもとして、することがある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1211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09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‘여기에 인용을 입력하십시오.’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1955321" y="13001625"/>
            <a:ext cx="455499" cy="511175"/>
          </a:xfrm>
          <a:prstGeom prst="rect">
            <a:avLst/>
          </a:prstGeom>
        </p:spPr>
        <p:txBody>
          <a:bodyPr lIns="71437" tIns="71437" rIns="71437" bIns="71437"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933700" y="891704"/>
            <a:ext cx="18542000" cy="8318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6800" y="1068296"/>
            <a:ext cx="10223500" cy="11595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제목 텍스트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2598400" y="3641951"/>
            <a:ext cx="10007600" cy="8851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6800" y="7162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6800" y="1066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701800" y="1071716"/>
            <a:ext cx="10185400" cy="11582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4760" y="13004800"/>
            <a:ext cx="414224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35.png"/><Relationship Id="rId11" Type="http://schemas.openxmlformats.org/officeDocument/2006/relationships/image" Target="../media/image17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6" Type="http://schemas.openxmlformats.org/officeDocument/2006/relationships/image" Target="../media/image15.png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tif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microsoft.com/office/2007/relationships/media" Target="../media/media4.wma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2.png"/><Relationship Id="rId4" Type="http://schemas.openxmlformats.org/officeDocument/2006/relationships/audio" Target="../media/media4.wma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7892751" y="5708648"/>
            <a:ext cx="8598507" cy="229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7000"/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でんどうしゃの　</a:t>
            </a: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예수 그리스도 원색 복으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66399" y="579654"/>
            <a:ext cx="10251202" cy="1255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불신자 상태 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570" y="966874"/>
            <a:ext cx="11572860" cy="11782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xit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15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  <p:bldP spid="195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영접하면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59464" y="1516565"/>
            <a:ext cx="10702153" cy="10682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그림 199"/>
          <p:cNvPicPr>
            <a:picLocks/>
          </p:cNvPicPr>
          <p:nvPr/>
        </p:nvPicPr>
        <p:blipFill>
          <a:blip r:embed="rId5">
            <a:alphaModFix amt="67856"/>
            <a:extLst/>
          </a:blip>
          <a:stretch>
            <a:fillRect/>
          </a:stretch>
        </p:blipFill>
        <p:spPr>
          <a:xfrm>
            <a:off x="676953" y="1751750"/>
            <a:ext cx="12273134" cy="863601"/>
          </a:xfrm>
          <a:prstGeom prst="rect">
            <a:avLst/>
          </a:prstGeom>
        </p:spPr>
      </p:pic>
      <p:sp>
        <p:nvSpPr>
          <p:cNvPr id="202" name="Shape 202"/>
          <p:cNvSpPr/>
          <p:nvPr/>
        </p:nvSpPr>
        <p:spPr>
          <a:xfrm>
            <a:off x="690028" y="1698307"/>
            <a:ext cx="11439029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せいれいないじゅう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[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コリント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3:16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</a:p>
        </p:txBody>
      </p:sp>
      <p:pic>
        <p:nvPicPr>
          <p:cNvPr id="203" name="그림 202"/>
          <p:cNvPicPr>
            <a:picLocks/>
          </p:cNvPicPr>
          <p:nvPr/>
        </p:nvPicPr>
        <p:blipFill>
          <a:blip r:embed="rId6">
            <a:alphaModFix amt="67856"/>
            <a:extLst/>
          </a:blip>
          <a:stretch>
            <a:fillRect/>
          </a:stretch>
        </p:blipFill>
        <p:spPr>
          <a:xfrm>
            <a:off x="676953" y="3436567"/>
            <a:ext cx="13024053" cy="863601"/>
          </a:xfrm>
          <a:prstGeom prst="rect">
            <a:avLst/>
          </a:prstGeom>
        </p:spPr>
      </p:pic>
      <p:sp>
        <p:nvSpPr>
          <p:cNvPr id="205" name="Shape 205"/>
          <p:cNvSpPr/>
          <p:nvPr/>
        </p:nvSpPr>
        <p:spPr>
          <a:xfrm>
            <a:off x="254565" y="3419026"/>
            <a:ext cx="13433165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せいれいのみちびき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ヨハネ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14:26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27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</a:p>
        </p:txBody>
      </p:sp>
      <p:pic>
        <p:nvPicPr>
          <p:cNvPr id="206" name="그림 205"/>
          <p:cNvPicPr>
            <a:picLocks/>
          </p:cNvPicPr>
          <p:nvPr/>
        </p:nvPicPr>
        <p:blipFill>
          <a:blip r:embed="rId6">
            <a:alphaModFix amt="67856"/>
            <a:extLst/>
          </a:blip>
          <a:stretch>
            <a:fillRect/>
          </a:stretch>
        </p:blipFill>
        <p:spPr>
          <a:xfrm>
            <a:off x="676953" y="5136283"/>
            <a:ext cx="13024053" cy="863601"/>
          </a:xfrm>
          <a:prstGeom prst="rect">
            <a:avLst/>
          </a:prstGeom>
        </p:spPr>
      </p:pic>
      <p:sp>
        <p:nvSpPr>
          <p:cNvPr id="208" name="Shape 208"/>
          <p:cNvSpPr/>
          <p:nvPr/>
        </p:nvSpPr>
        <p:spPr>
          <a:xfrm>
            <a:off x="842334" y="5136283"/>
            <a:ext cx="11942372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はたらき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ヨハネ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16:24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</a:p>
        </p:txBody>
      </p:sp>
      <p:pic>
        <p:nvPicPr>
          <p:cNvPr id="209" name="그림 208"/>
          <p:cNvPicPr>
            <a:picLocks/>
          </p:cNvPicPr>
          <p:nvPr/>
        </p:nvPicPr>
        <p:blipFill>
          <a:blip r:embed="rId7">
            <a:alphaModFix amt="67856"/>
            <a:extLst/>
          </a:blip>
          <a:stretch>
            <a:fillRect/>
          </a:stretch>
        </p:blipFill>
        <p:spPr>
          <a:xfrm>
            <a:off x="676953" y="6660398"/>
            <a:ext cx="11465176" cy="863601"/>
          </a:xfrm>
          <a:prstGeom prst="rect">
            <a:avLst/>
          </a:prstGeom>
        </p:spPr>
      </p:pic>
      <p:sp>
        <p:nvSpPr>
          <p:cNvPr id="211" name="Shape 211"/>
          <p:cNvSpPr/>
          <p:nvPr/>
        </p:nvSpPr>
        <p:spPr>
          <a:xfrm>
            <a:off x="1570127" y="6632355"/>
            <a:ext cx="8763618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くら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やみしばる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ルカ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10:19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</a:p>
        </p:txBody>
      </p:sp>
      <p:pic>
        <p:nvPicPr>
          <p:cNvPr id="212" name="그림 211"/>
          <p:cNvPicPr>
            <a:picLocks/>
          </p:cNvPicPr>
          <p:nvPr/>
        </p:nvPicPr>
        <p:blipFill>
          <a:blip r:embed="rId8">
            <a:alphaModFix amt="67856"/>
            <a:extLst/>
          </a:blip>
          <a:stretch>
            <a:fillRect/>
          </a:stretch>
        </p:blipFill>
        <p:spPr>
          <a:xfrm>
            <a:off x="676953" y="8362312"/>
            <a:ext cx="10749229" cy="863601"/>
          </a:xfrm>
          <a:prstGeom prst="rect">
            <a:avLst/>
          </a:prstGeom>
        </p:spPr>
      </p:pic>
      <p:sp>
        <p:nvSpPr>
          <p:cNvPr id="214" name="Shape 214"/>
          <p:cNvSpPr/>
          <p:nvPr/>
        </p:nvSpPr>
        <p:spPr>
          <a:xfrm>
            <a:off x="1224493" y="8309702"/>
            <a:ext cx="10522111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みつかいどうい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ヘブル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1:14]</a:t>
            </a:r>
          </a:p>
        </p:txBody>
      </p:sp>
      <p:pic>
        <p:nvPicPr>
          <p:cNvPr id="215" name="그림 214"/>
          <p:cNvPicPr>
            <a:picLocks/>
          </p:cNvPicPr>
          <p:nvPr/>
        </p:nvPicPr>
        <p:blipFill>
          <a:blip r:embed="rId9">
            <a:alphaModFix amt="67856"/>
            <a:extLst/>
          </a:blip>
          <a:stretch>
            <a:fillRect/>
          </a:stretch>
        </p:blipFill>
        <p:spPr>
          <a:xfrm>
            <a:off x="676953" y="9911827"/>
            <a:ext cx="11173974" cy="863601"/>
          </a:xfrm>
          <a:prstGeom prst="rect">
            <a:avLst/>
          </a:prstGeom>
        </p:spPr>
      </p:pic>
      <p:sp>
        <p:nvSpPr>
          <p:cNvPr id="217" name="Shape 217"/>
          <p:cNvSpPr/>
          <p:nvPr/>
        </p:nvSpPr>
        <p:spPr>
          <a:xfrm>
            <a:off x="1120736" y="9881586"/>
            <a:ext cx="9611606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しょうにん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[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マタイ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28:18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</a:p>
        </p:txBody>
      </p:sp>
      <p:pic>
        <p:nvPicPr>
          <p:cNvPr id="218" name="그림 217"/>
          <p:cNvPicPr>
            <a:picLocks/>
          </p:cNvPicPr>
          <p:nvPr/>
        </p:nvPicPr>
        <p:blipFill>
          <a:blip r:embed="rId10">
            <a:alphaModFix amt="67856"/>
            <a:extLst/>
          </a:blip>
          <a:stretch>
            <a:fillRect/>
          </a:stretch>
        </p:blipFill>
        <p:spPr>
          <a:xfrm rot="46642">
            <a:off x="676451" y="11562942"/>
            <a:ext cx="11772464" cy="863601"/>
          </a:xfrm>
          <a:prstGeom prst="rect">
            <a:avLst/>
          </a:prstGeom>
        </p:spPr>
      </p:pic>
      <p:sp>
        <p:nvSpPr>
          <p:cNvPr id="220" name="Shape 220"/>
          <p:cNvSpPr/>
          <p:nvPr/>
        </p:nvSpPr>
        <p:spPr>
          <a:xfrm>
            <a:off x="1386029" y="11458699"/>
            <a:ext cx="9331081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ごくこくせき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3:20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</a:p>
        </p:txBody>
      </p:sp>
      <p:pic>
        <p:nvPicPr>
          <p:cNvPr id="221" name="Sound 0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-3861122" y="155226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1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grpId="1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2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grpId="1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2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6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200" grpId="2" animBg="1" advAuto="0"/>
      <p:bldP spid="202" grpId="1" animBg="1" advAuto="0"/>
      <p:bldP spid="203" grpId="5" animBg="1" advAuto="0"/>
      <p:bldP spid="205" grpId="4" animBg="1" advAuto="0"/>
      <p:bldP spid="206" grpId="7" animBg="1" advAuto="0"/>
      <p:bldP spid="208" grpId="6" animBg="1" advAuto="0"/>
      <p:bldP spid="209" grpId="9" animBg="1" advAuto="0"/>
      <p:bldP spid="211" grpId="8" animBg="1" advAuto="0"/>
      <p:bldP spid="212" grpId="11" animBg="1" advAuto="0"/>
      <p:bldP spid="214" grpId="10" animBg="1" advAuto="0"/>
      <p:bldP spid="215" grpId="13" animBg="1" advAuto="0"/>
      <p:bldP spid="217" grpId="12" animBg="1" advAuto="0"/>
      <p:bldP spid="218" grpId="15" animBg="1" advAuto="0"/>
      <p:bldP spid="220" grpId="1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영접하면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0924" y="1516565"/>
            <a:ext cx="10702152" cy="10682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Off val="5363"/>
              </a:schemeClr>
            </a:gs>
            <a:gs pos="100000">
              <a:schemeClr val="accent3">
                <a:lumOff val="-968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845514" y="4498379"/>
            <a:ext cx="22692971" cy="4719241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ちえが　おおくなれば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なやみも　おおくなります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97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227"/>
                </p:tgtEl>
              </p:cMediaNode>
            </p:audio>
          </p:childTnLst>
        </p:cTn>
      </p:par>
    </p:tnLst>
    <p:bldLst>
      <p:bldP spid="228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우울증2_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81718" y="2043793"/>
            <a:ext cx="4678241" cy="1080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567" extrusionOk="0">
                <a:moveTo>
                  <a:pt x="8209" y="2"/>
                </a:moveTo>
                <a:cubicBezTo>
                  <a:pt x="8024" y="-8"/>
                  <a:pt x="7718" y="24"/>
                  <a:pt x="7443" y="87"/>
                </a:cubicBezTo>
                <a:cubicBezTo>
                  <a:pt x="7106" y="165"/>
                  <a:pt x="7014" y="171"/>
                  <a:pt x="6559" y="138"/>
                </a:cubicBezTo>
                <a:cubicBezTo>
                  <a:pt x="5963" y="95"/>
                  <a:pt x="5507" y="152"/>
                  <a:pt x="5688" y="246"/>
                </a:cubicBezTo>
                <a:cubicBezTo>
                  <a:pt x="5766" y="287"/>
                  <a:pt x="5759" y="307"/>
                  <a:pt x="5658" y="331"/>
                </a:cubicBezTo>
                <a:cubicBezTo>
                  <a:pt x="5587" y="349"/>
                  <a:pt x="5515" y="380"/>
                  <a:pt x="5500" y="401"/>
                </a:cubicBezTo>
                <a:cubicBezTo>
                  <a:pt x="5484" y="422"/>
                  <a:pt x="5313" y="436"/>
                  <a:pt x="5120" y="433"/>
                </a:cubicBezTo>
                <a:cubicBezTo>
                  <a:pt x="4787" y="426"/>
                  <a:pt x="4780" y="428"/>
                  <a:pt x="4958" y="482"/>
                </a:cubicBezTo>
                <a:lnTo>
                  <a:pt x="5146" y="538"/>
                </a:lnTo>
                <a:lnTo>
                  <a:pt x="4975" y="736"/>
                </a:lnTo>
                <a:cubicBezTo>
                  <a:pt x="4881" y="845"/>
                  <a:pt x="4754" y="952"/>
                  <a:pt x="4692" y="973"/>
                </a:cubicBezTo>
                <a:cubicBezTo>
                  <a:pt x="4620" y="998"/>
                  <a:pt x="4561" y="1152"/>
                  <a:pt x="4530" y="1402"/>
                </a:cubicBezTo>
                <a:cubicBezTo>
                  <a:pt x="4493" y="1689"/>
                  <a:pt x="4439" y="1822"/>
                  <a:pt x="4320" y="1903"/>
                </a:cubicBezTo>
                <a:cubicBezTo>
                  <a:pt x="4017" y="2109"/>
                  <a:pt x="3639" y="2346"/>
                  <a:pt x="3386" y="2490"/>
                </a:cubicBezTo>
                <a:lnTo>
                  <a:pt x="3133" y="2634"/>
                </a:lnTo>
                <a:lnTo>
                  <a:pt x="3432" y="2687"/>
                </a:lnTo>
                <a:cubicBezTo>
                  <a:pt x="3596" y="2717"/>
                  <a:pt x="3833" y="2753"/>
                  <a:pt x="3961" y="2767"/>
                </a:cubicBezTo>
                <a:cubicBezTo>
                  <a:pt x="4333" y="2808"/>
                  <a:pt x="4391" y="2868"/>
                  <a:pt x="4194" y="3009"/>
                </a:cubicBezTo>
                <a:cubicBezTo>
                  <a:pt x="4037" y="3122"/>
                  <a:pt x="3993" y="3131"/>
                  <a:pt x="3738" y="3106"/>
                </a:cubicBezTo>
                <a:cubicBezTo>
                  <a:pt x="3583" y="3090"/>
                  <a:pt x="3200" y="3067"/>
                  <a:pt x="2887" y="3055"/>
                </a:cubicBezTo>
                <a:cubicBezTo>
                  <a:pt x="2366" y="3035"/>
                  <a:pt x="2320" y="3026"/>
                  <a:pt x="2343" y="2951"/>
                </a:cubicBezTo>
                <a:cubicBezTo>
                  <a:pt x="2377" y="2845"/>
                  <a:pt x="2248" y="2812"/>
                  <a:pt x="1929" y="2842"/>
                </a:cubicBezTo>
                <a:cubicBezTo>
                  <a:pt x="1701" y="2864"/>
                  <a:pt x="1662" y="2891"/>
                  <a:pt x="1526" y="3131"/>
                </a:cubicBezTo>
                <a:cubicBezTo>
                  <a:pt x="1438" y="3288"/>
                  <a:pt x="1240" y="3489"/>
                  <a:pt x="1041" y="3623"/>
                </a:cubicBezTo>
                <a:cubicBezTo>
                  <a:pt x="503" y="3986"/>
                  <a:pt x="72" y="4422"/>
                  <a:pt x="20" y="4657"/>
                </a:cubicBezTo>
                <a:cubicBezTo>
                  <a:pt x="9" y="4708"/>
                  <a:pt x="1" y="4746"/>
                  <a:pt x="0" y="4777"/>
                </a:cubicBezTo>
                <a:cubicBezTo>
                  <a:pt x="-3" y="4871"/>
                  <a:pt x="54" y="4898"/>
                  <a:pt x="259" y="4973"/>
                </a:cubicBezTo>
                <a:cubicBezTo>
                  <a:pt x="1034" y="5257"/>
                  <a:pt x="1555" y="5297"/>
                  <a:pt x="5759" y="5401"/>
                </a:cubicBezTo>
                <a:lnTo>
                  <a:pt x="6747" y="5426"/>
                </a:lnTo>
                <a:lnTo>
                  <a:pt x="6958" y="5583"/>
                </a:lnTo>
                <a:cubicBezTo>
                  <a:pt x="7075" y="5670"/>
                  <a:pt x="7255" y="5871"/>
                  <a:pt x="7360" y="6028"/>
                </a:cubicBezTo>
                <a:cubicBezTo>
                  <a:pt x="7579" y="6356"/>
                  <a:pt x="7592" y="6737"/>
                  <a:pt x="7433" y="8116"/>
                </a:cubicBezTo>
                <a:cubicBezTo>
                  <a:pt x="7363" y="8718"/>
                  <a:pt x="7367" y="8994"/>
                  <a:pt x="7442" y="9187"/>
                </a:cubicBezTo>
                <a:cubicBezTo>
                  <a:pt x="7550" y="9466"/>
                  <a:pt x="7512" y="10077"/>
                  <a:pt x="7365" y="10441"/>
                </a:cubicBezTo>
                <a:cubicBezTo>
                  <a:pt x="7058" y="11199"/>
                  <a:pt x="7016" y="11519"/>
                  <a:pt x="7024" y="13009"/>
                </a:cubicBezTo>
                <a:cubicBezTo>
                  <a:pt x="7033" y="14595"/>
                  <a:pt x="6980" y="14907"/>
                  <a:pt x="6570" y="15660"/>
                </a:cubicBezTo>
                <a:cubicBezTo>
                  <a:pt x="6377" y="16015"/>
                  <a:pt x="6267" y="16356"/>
                  <a:pt x="6091" y="17148"/>
                </a:cubicBezTo>
                <a:cubicBezTo>
                  <a:pt x="6009" y="17512"/>
                  <a:pt x="5898" y="17791"/>
                  <a:pt x="5786" y="17916"/>
                </a:cubicBezTo>
                <a:cubicBezTo>
                  <a:pt x="5689" y="18024"/>
                  <a:pt x="5493" y="18363"/>
                  <a:pt x="5350" y="18670"/>
                </a:cubicBezTo>
                <a:cubicBezTo>
                  <a:pt x="5186" y="19021"/>
                  <a:pt x="4987" y="19326"/>
                  <a:pt x="4809" y="19495"/>
                </a:cubicBezTo>
                <a:cubicBezTo>
                  <a:pt x="4568" y="19722"/>
                  <a:pt x="4540" y="19776"/>
                  <a:pt x="4624" y="19857"/>
                </a:cubicBezTo>
                <a:cubicBezTo>
                  <a:pt x="4681" y="19911"/>
                  <a:pt x="4796" y="19951"/>
                  <a:pt x="4894" y="19951"/>
                </a:cubicBezTo>
                <a:cubicBezTo>
                  <a:pt x="5125" y="19951"/>
                  <a:pt x="5194" y="20008"/>
                  <a:pt x="5033" y="20066"/>
                </a:cubicBezTo>
                <a:cubicBezTo>
                  <a:pt x="4961" y="20092"/>
                  <a:pt x="4902" y="20172"/>
                  <a:pt x="4902" y="20243"/>
                </a:cubicBezTo>
                <a:cubicBezTo>
                  <a:pt x="4902" y="20315"/>
                  <a:pt x="4840" y="20415"/>
                  <a:pt x="4765" y="20465"/>
                </a:cubicBezTo>
                <a:cubicBezTo>
                  <a:pt x="4586" y="20583"/>
                  <a:pt x="3424" y="21001"/>
                  <a:pt x="3179" y="21035"/>
                </a:cubicBezTo>
                <a:cubicBezTo>
                  <a:pt x="2926" y="21070"/>
                  <a:pt x="2593" y="21293"/>
                  <a:pt x="2737" y="21332"/>
                </a:cubicBezTo>
                <a:cubicBezTo>
                  <a:pt x="2794" y="21347"/>
                  <a:pt x="2843" y="21390"/>
                  <a:pt x="2843" y="21428"/>
                </a:cubicBezTo>
                <a:cubicBezTo>
                  <a:pt x="2844" y="21554"/>
                  <a:pt x="4040" y="21592"/>
                  <a:pt x="4945" y="21494"/>
                </a:cubicBezTo>
                <a:cubicBezTo>
                  <a:pt x="5235" y="21463"/>
                  <a:pt x="5728" y="21428"/>
                  <a:pt x="6041" y="21418"/>
                </a:cubicBezTo>
                <a:cubicBezTo>
                  <a:pt x="6987" y="21387"/>
                  <a:pt x="8037" y="21279"/>
                  <a:pt x="8065" y="21210"/>
                </a:cubicBezTo>
                <a:cubicBezTo>
                  <a:pt x="8070" y="21200"/>
                  <a:pt x="8081" y="21054"/>
                  <a:pt x="8093" y="20885"/>
                </a:cubicBezTo>
                <a:cubicBezTo>
                  <a:pt x="8113" y="20591"/>
                  <a:pt x="8128" y="20569"/>
                  <a:pt x="8523" y="20313"/>
                </a:cubicBezTo>
                <a:cubicBezTo>
                  <a:pt x="8748" y="20167"/>
                  <a:pt x="8933" y="20016"/>
                  <a:pt x="8933" y="19976"/>
                </a:cubicBezTo>
                <a:cubicBezTo>
                  <a:pt x="8933" y="19937"/>
                  <a:pt x="8831" y="19822"/>
                  <a:pt x="8705" y="19722"/>
                </a:cubicBezTo>
                <a:lnTo>
                  <a:pt x="8477" y="19540"/>
                </a:lnTo>
                <a:lnTo>
                  <a:pt x="8891" y="19164"/>
                </a:lnTo>
                <a:cubicBezTo>
                  <a:pt x="10049" y="18115"/>
                  <a:pt x="10719" y="17079"/>
                  <a:pt x="11034" y="15851"/>
                </a:cubicBezTo>
                <a:cubicBezTo>
                  <a:pt x="11355" y="14597"/>
                  <a:pt x="12113" y="12283"/>
                  <a:pt x="12228" y="12202"/>
                </a:cubicBezTo>
                <a:cubicBezTo>
                  <a:pt x="12334" y="12127"/>
                  <a:pt x="12433" y="12227"/>
                  <a:pt x="12646" y="12618"/>
                </a:cubicBezTo>
                <a:cubicBezTo>
                  <a:pt x="13136" y="13521"/>
                  <a:pt x="13365" y="14257"/>
                  <a:pt x="13711" y="16042"/>
                </a:cubicBezTo>
                <a:cubicBezTo>
                  <a:pt x="13962" y="17339"/>
                  <a:pt x="14161" y="17925"/>
                  <a:pt x="14599" y="18652"/>
                </a:cubicBezTo>
                <a:cubicBezTo>
                  <a:pt x="14882" y="19123"/>
                  <a:pt x="15117" y="19396"/>
                  <a:pt x="15596" y="19813"/>
                </a:cubicBezTo>
                <a:cubicBezTo>
                  <a:pt x="15764" y="19959"/>
                  <a:pt x="15765" y="19961"/>
                  <a:pt x="15592" y="20067"/>
                </a:cubicBezTo>
                <a:cubicBezTo>
                  <a:pt x="15377" y="20198"/>
                  <a:pt x="15375" y="20236"/>
                  <a:pt x="15583" y="20385"/>
                </a:cubicBezTo>
                <a:cubicBezTo>
                  <a:pt x="15750" y="20505"/>
                  <a:pt x="15828" y="20623"/>
                  <a:pt x="15897" y="20861"/>
                </a:cubicBezTo>
                <a:cubicBezTo>
                  <a:pt x="15917" y="20931"/>
                  <a:pt x="16005" y="21011"/>
                  <a:pt x="16092" y="21039"/>
                </a:cubicBezTo>
                <a:cubicBezTo>
                  <a:pt x="16240" y="21086"/>
                  <a:pt x="16234" y="21093"/>
                  <a:pt x="15995" y="21133"/>
                </a:cubicBezTo>
                <a:cubicBezTo>
                  <a:pt x="15753" y="21173"/>
                  <a:pt x="15749" y="21178"/>
                  <a:pt x="15908" y="21224"/>
                </a:cubicBezTo>
                <a:cubicBezTo>
                  <a:pt x="16082" y="21274"/>
                  <a:pt x="17431" y="21391"/>
                  <a:pt x="18156" y="21419"/>
                </a:cubicBezTo>
                <a:cubicBezTo>
                  <a:pt x="18385" y="21427"/>
                  <a:pt x="18609" y="21444"/>
                  <a:pt x="18656" y="21457"/>
                </a:cubicBezTo>
                <a:cubicBezTo>
                  <a:pt x="18702" y="21469"/>
                  <a:pt x="19087" y="21504"/>
                  <a:pt x="19511" y="21534"/>
                </a:cubicBezTo>
                <a:cubicBezTo>
                  <a:pt x="19850" y="21557"/>
                  <a:pt x="20274" y="21568"/>
                  <a:pt x="20638" y="21567"/>
                </a:cubicBezTo>
                <a:cubicBezTo>
                  <a:pt x="21001" y="21566"/>
                  <a:pt x="21304" y="21552"/>
                  <a:pt x="21400" y="21527"/>
                </a:cubicBezTo>
                <a:cubicBezTo>
                  <a:pt x="21437" y="21518"/>
                  <a:pt x="21444" y="21493"/>
                  <a:pt x="21415" y="21473"/>
                </a:cubicBezTo>
                <a:cubicBezTo>
                  <a:pt x="21385" y="21452"/>
                  <a:pt x="21405" y="21413"/>
                  <a:pt x="21458" y="21385"/>
                </a:cubicBezTo>
                <a:cubicBezTo>
                  <a:pt x="21597" y="21312"/>
                  <a:pt x="21307" y="21101"/>
                  <a:pt x="21026" y="21070"/>
                </a:cubicBezTo>
                <a:cubicBezTo>
                  <a:pt x="20748" y="21040"/>
                  <a:pt x="19866" y="20741"/>
                  <a:pt x="19595" y="20585"/>
                </a:cubicBezTo>
                <a:cubicBezTo>
                  <a:pt x="19201" y="20359"/>
                  <a:pt x="19154" y="20297"/>
                  <a:pt x="19321" y="20217"/>
                </a:cubicBezTo>
                <a:cubicBezTo>
                  <a:pt x="19555" y="20104"/>
                  <a:pt x="19424" y="19572"/>
                  <a:pt x="19000" y="18910"/>
                </a:cubicBezTo>
                <a:cubicBezTo>
                  <a:pt x="18723" y="18477"/>
                  <a:pt x="18628" y="18242"/>
                  <a:pt x="18528" y="17739"/>
                </a:cubicBezTo>
                <a:cubicBezTo>
                  <a:pt x="18459" y="17393"/>
                  <a:pt x="18345" y="16834"/>
                  <a:pt x="18275" y="16499"/>
                </a:cubicBezTo>
                <a:cubicBezTo>
                  <a:pt x="17836" y="14418"/>
                  <a:pt x="17843" y="14499"/>
                  <a:pt x="17925" y="13219"/>
                </a:cubicBezTo>
                <a:cubicBezTo>
                  <a:pt x="18079" y="10793"/>
                  <a:pt x="18018" y="10364"/>
                  <a:pt x="17396" y="9556"/>
                </a:cubicBezTo>
                <a:cubicBezTo>
                  <a:pt x="17088" y="9157"/>
                  <a:pt x="17094" y="9107"/>
                  <a:pt x="17463" y="9056"/>
                </a:cubicBezTo>
                <a:cubicBezTo>
                  <a:pt x="17567" y="9042"/>
                  <a:pt x="18135" y="8931"/>
                  <a:pt x="18725" y="8810"/>
                </a:cubicBezTo>
                <a:lnTo>
                  <a:pt x="19797" y="8589"/>
                </a:lnTo>
                <a:lnTo>
                  <a:pt x="19400" y="8176"/>
                </a:lnTo>
                <a:cubicBezTo>
                  <a:pt x="18568" y="7316"/>
                  <a:pt x="17940" y="6626"/>
                  <a:pt x="17919" y="6548"/>
                </a:cubicBezTo>
                <a:cubicBezTo>
                  <a:pt x="17907" y="6503"/>
                  <a:pt x="17714" y="6309"/>
                  <a:pt x="17491" y="6117"/>
                </a:cubicBezTo>
                <a:cubicBezTo>
                  <a:pt x="16901" y="5612"/>
                  <a:pt x="16597" y="5172"/>
                  <a:pt x="16464" y="4628"/>
                </a:cubicBezTo>
                <a:cubicBezTo>
                  <a:pt x="16329" y="4079"/>
                  <a:pt x="16418" y="3782"/>
                  <a:pt x="16814" y="3439"/>
                </a:cubicBezTo>
                <a:cubicBezTo>
                  <a:pt x="17148" y="3150"/>
                  <a:pt x="17288" y="2928"/>
                  <a:pt x="17651" y="2114"/>
                </a:cubicBezTo>
                <a:cubicBezTo>
                  <a:pt x="18002" y="1326"/>
                  <a:pt x="18005" y="1317"/>
                  <a:pt x="17828" y="1169"/>
                </a:cubicBezTo>
                <a:cubicBezTo>
                  <a:pt x="17756" y="1109"/>
                  <a:pt x="17697" y="1022"/>
                  <a:pt x="17697" y="975"/>
                </a:cubicBezTo>
                <a:cubicBezTo>
                  <a:pt x="17697" y="880"/>
                  <a:pt x="17521" y="804"/>
                  <a:pt x="17126" y="728"/>
                </a:cubicBezTo>
                <a:cubicBezTo>
                  <a:pt x="16981" y="700"/>
                  <a:pt x="16765" y="656"/>
                  <a:pt x="16644" y="629"/>
                </a:cubicBezTo>
                <a:cubicBezTo>
                  <a:pt x="16524" y="603"/>
                  <a:pt x="16249" y="569"/>
                  <a:pt x="16032" y="555"/>
                </a:cubicBezTo>
                <a:cubicBezTo>
                  <a:pt x="15402" y="512"/>
                  <a:pt x="13918" y="305"/>
                  <a:pt x="13523" y="204"/>
                </a:cubicBezTo>
                <a:lnTo>
                  <a:pt x="13160" y="112"/>
                </a:lnTo>
                <a:lnTo>
                  <a:pt x="13103" y="210"/>
                </a:lnTo>
                <a:cubicBezTo>
                  <a:pt x="13073" y="264"/>
                  <a:pt x="12969" y="341"/>
                  <a:pt x="12874" y="383"/>
                </a:cubicBezTo>
                <a:cubicBezTo>
                  <a:pt x="12778" y="424"/>
                  <a:pt x="12699" y="471"/>
                  <a:pt x="12695" y="487"/>
                </a:cubicBezTo>
                <a:cubicBezTo>
                  <a:pt x="12691" y="502"/>
                  <a:pt x="12551" y="637"/>
                  <a:pt x="12387" y="786"/>
                </a:cubicBezTo>
                <a:cubicBezTo>
                  <a:pt x="12222" y="935"/>
                  <a:pt x="12088" y="1073"/>
                  <a:pt x="12088" y="1093"/>
                </a:cubicBezTo>
                <a:cubicBezTo>
                  <a:pt x="12088" y="1136"/>
                  <a:pt x="13174" y="1373"/>
                  <a:pt x="13370" y="1373"/>
                </a:cubicBezTo>
                <a:cubicBezTo>
                  <a:pt x="13446" y="1373"/>
                  <a:pt x="13752" y="1423"/>
                  <a:pt x="14048" y="1483"/>
                </a:cubicBezTo>
                <a:cubicBezTo>
                  <a:pt x="14344" y="1543"/>
                  <a:pt x="14657" y="1603"/>
                  <a:pt x="14743" y="1616"/>
                </a:cubicBezTo>
                <a:cubicBezTo>
                  <a:pt x="14888" y="1638"/>
                  <a:pt x="14888" y="1648"/>
                  <a:pt x="14761" y="1755"/>
                </a:cubicBezTo>
                <a:cubicBezTo>
                  <a:pt x="14659" y="1840"/>
                  <a:pt x="14563" y="1870"/>
                  <a:pt x="14383" y="1870"/>
                </a:cubicBezTo>
                <a:cubicBezTo>
                  <a:pt x="14113" y="1870"/>
                  <a:pt x="12908" y="2228"/>
                  <a:pt x="12717" y="2366"/>
                </a:cubicBezTo>
                <a:cubicBezTo>
                  <a:pt x="12606" y="2445"/>
                  <a:pt x="12594" y="2446"/>
                  <a:pt x="12432" y="2382"/>
                </a:cubicBezTo>
                <a:cubicBezTo>
                  <a:pt x="12339" y="2346"/>
                  <a:pt x="12263" y="2292"/>
                  <a:pt x="12263" y="2263"/>
                </a:cubicBezTo>
                <a:cubicBezTo>
                  <a:pt x="12263" y="2187"/>
                  <a:pt x="12025" y="2032"/>
                  <a:pt x="11566" y="1808"/>
                </a:cubicBezTo>
                <a:cubicBezTo>
                  <a:pt x="11055" y="1558"/>
                  <a:pt x="10729" y="1357"/>
                  <a:pt x="10729" y="1292"/>
                </a:cubicBezTo>
                <a:cubicBezTo>
                  <a:pt x="10729" y="1263"/>
                  <a:pt x="10670" y="1219"/>
                  <a:pt x="10598" y="1194"/>
                </a:cubicBezTo>
                <a:cubicBezTo>
                  <a:pt x="10497" y="1159"/>
                  <a:pt x="10490" y="1133"/>
                  <a:pt x="10563" y="1081"/>
                </a:cubicBezTo>
                <a:cubicBezTo>
                  <a:pt x="10634" y="1031"/>
                  <a:pt x="10748" y="1016"/>
                  <a:pt x="11001" y="1024"/>
                </a:cubicBezTo>
                <a:lnTo>
                  <a:pt x="11344" y="1035"/>
                </a:lnTo>
                <a:lnTo>
                  <a:pt x="11313" y="805"/>
                </a:lnTo>
                <a:cubicBezTo>
                  <a:pt x="11294" y="657"/>
                  <a:pt x="11330" y="536"/>
                  <a:pt x="11411" y="464"/>
                </a:cubicBezTo>
                <a:lnTo>
                  <a:pt x="11537" y="353"/>
                </a:lnTo>
                <a:lnTo>
                  <a:pt x="11012" y="330"/>
                </a:lnTo>
                <a:cubicBezTo>
                  <a:pt x="10722" y="316"/>
                  <a:pt x="10364" y="306"/>
                  <a:pt x="10217" y="306"/>
                </a:cubicBezTo>
                <a:cubicBezTo>
                  <a:pt x="10036" y="306"/>
                  <a:pt x="9859" y="267"/>
                  <a:pt x="9670" y="188"/>
                </a:cubicBezTo>
                <a:cubicBezTo>
                  <a:pt x="9433" y="88"/>
                  <a:pt x="9312" y="68"/>
                  <a:pt x="8897" y="60"/>
                </a:cubicBezTo>
                <a:cubicBezTo>
                  <a:pt x="8626" y="55"/>
                  <a:pt x="8379" y="39"/>
                  <a:pt x="8348" y="25"/>
                </a:cubicBezTo>
                <a:cubicBezTo>
                  <a:pt x="8319" y="13"/>
                  <a:pt x="8271" y="5"/>
                  <a:pt x="8209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우울증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2299" y="508000"/>
            <a:ext cx="10439401" cy="1270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1154" y="1150536"/>
            <a:ext cx="25006308" cy="12811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요셉의 인생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587" y="-1"/>
            <a:ext cx="1811694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요셉의 꿈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-527609"/>
            <a:ext cx="24384001" cy="137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요셉 채색 옷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8213" y="905669"/>
            <a:ext cx="10827573" cy="11904662"/>
          </a:xfrm>
          <a:prstGeom prst="rect">
            <a:avLst/>
          </a:prstGeom>
          <a:ln w="12700">
            <a:miter lim="400000"/>
          </a:ln>
          <a:effectLst>
            <a:outerShdw blurRad="139700" dist="121265" dir="2768661" rotWithShape="0">
              <a:srgbClr val="000000">
                <a:alpha val="80000"/>
              </a:srgbClr>
            </a:outerShdw>
          </a:effectLst>
        </p:spPr>
      </p:pic>
      <p:pic>
        <p:nvPicPr>
          <p:cNvPr id="242" name="섬광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1997564" y="451066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audio>
          </p:childTnLst>
        </p:cTn>
      </p:par>
    </p:tnLst>
    <p:bldLst>
      <p:bldP spid="240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요셉과 형들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4246" y="1282315"/>
            <a:ext cx="15655508" cy="11151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3"/>
          <p:cNvGrpSpPr/>
          <p:nvPr/>
        </p:nvGrpSpPr>
        <p:grpSpPr>
          <a:xfrm>
            <a:off x="-1270602" y="-1246293"/>
            <a:ext cx="26925204" cy="15229569"/>
            <a:chOff x="0" y="0"/>
            <a:chExt cx="26925203" cy="15229568"/>
          </a:xfrm>
        </p:grpSpPr>
        <p:pic>
          <p:nvPicPr>
            <p:cNvPr id="131" name="요셉의 꿈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6925204" cy="15229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요셉 채색 옷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84611" y="1582648"/>
              <a:ext cx="11955980" cy="1314531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39700" dist="121265" dir="2768661" rotWithShape="0">
                <a:srgbClr val="000000">
                  <a:alpha val="80000"/>
                </a:srgbClr>
              </a:outerShdw>
            </a:effectLst>
          </p:spPr>
        </p:pic>
      </p:grpSp>
      <p:pic>
        <p:nvPicPr>
          <p:cNvPr id="134" name="불신자 상태 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570" y="966874"/>
            <a:ext cx="11572860" cy="117822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" name="Group 141"/>
          <p:cNvGrpSpPr/>
          <p:nvPr/>
        </p:nvGrpSpPr>
        <p:grpSpPr>
          <a:xfrm>
            <a:off x="-636619" y="-3095118"/>
            <a:ext cx="26398393" cy="17485129"/>
            <a:chOff x="0" y="0"/>
            <a:chExt cx="26398391" cy="17485128"/>
          </a:xfrm>
        </p:grpSpPr>
        <p:pic>
          <p:nvPicPr>
            <p:cNvPr id="135" name="pasted-image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398392" cy="17485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pasted-image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53226" y="5078950"/>
              <a:ext cx="5950785" cy="11979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pasted-image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46739" y="9096562"/>
              <a:ext cx="3794502" cy="8035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pasted-image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5407" y="9698798"/>
              <a:ext cx="4357396" cy="7271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pasted-image.pn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25209" y="9536912"/>
              <a:ext cx="4174254" cy="7595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pasted-image.pn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6910" y="10593048"/>
              <a:ext cx="3223973" cy="6412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2" name="pasted-imag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-1" y="-3626534"/>
            <a:ext cx="24384001" cy="243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asted-imag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0" y="6855356"/>
            <a:ext cx="24384001" cy="7937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학원복음화_타이틀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120" y="1822718"/>
            <a:ext cx="6212798" cy="173218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5064666" y="620640"/>
            <a:ext cx="2164053" cy="2637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584200">
              <a:lnSpc>
                <a:spcPct val="120000"/>
              </a:lnSpc>
              <a:defRPr sz="13500">
                <a:solidFill>
                  <a:srgbClr val="D24738"/>
                </a:solidFill>
                <a:latin typeface="NVmotoong B"/>
                <a:ea typeface="NVmotoong B"/>
                <a:cs typeface="NVmotoong B"/>
                <a:sym typeface="NVmotoong B"/>
              </a:defRPr>
            </a:lvl1pPr>
          </a:lstStyle>
          <a:p>
            <a:r>
              <a:rPr>
                <a:latin typeface="나눔바른고딕" pitchFamily="50" charset="-127"/>
                <a:ea typeface="나눔바른고딕" pitchFamily="50" charset="-127"/>
              </a:rPr>
              <a:t>01</a:t>
            </a:r>
          </a:p>
        </p:txBody>
      </p:sp>
      <p:sp>
        <p:nvSpPr>
          <p:cNvPr id="146" name="Shape 146"/>
          <p:cNvSpPr/>
          <p:nvPr/>
        </p:nvSpPr>
        <p:spPr>
          <a:xfrm>
            <a:off x="8212676" y="962336"/>
            <a:ext cx="11913517" cy="1953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584200">
              <a:lnSpc>
                <a:spcPct val="120000"/>
              </a:lnSpc>
              <a:defRPr sz="13500">
                <a:solidFill>
                  <a:srgbClr val="D24738"/>
                </a:solidFill>
                <a:latin typeface="NVmotoong B"/>
                <a:ea typeface="NVmotoong B"/>
                <a:cs typeface="NVmotoong B"/>
                <a:sym typeface="NVmotoong B"/>
              </a:defRPr>
            </a:lvl1pPr>
          </a:lstStyle>
          <a:p>
            <a:r>
              <a:rPr lang="ja-JP" altLang="en-US" sz="11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すべては　むなしい</a:t>
            </a:r>
            <a:endParaRPr sz="113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9" name="2-02 그 이름의 능력 (MR)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-1993576" y="2688809"/>
            <a:ext cx="1651000" cy="83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3" nodeType="withEffect">
                                  <p:stCondLst>
                                    <p:cond delay="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4" nodeType="withEffect">
                                  <p:stCondLst>
                                    <p:cond delay="7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5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6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7" nodeType="withEffect">
                                  <p:stCondLst>
                                    <p:cond delay="1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8" nodeType="withEffect">
                                  <p:stCondLst>
                                    <p:cond delay="14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grpId="9" nodeType="withEffect">
                                  <p:stCondLst>
                                    <p:cond delay="15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3" grpId="2" animBg="1" advAuto="0"/>
      <p:bldP spid="134" grpId="3" animBg="1" advAuto="0"/>
      <p:bldP spid="141" grpId="4" animBg="1" advAuto="0"/>
      <p:bldP spid="142" grpId="5" animBg="1" advAuto="0"/>
      <p:bldP spid="143" grpId="6" animBg="1" advAuto="0"/>
      <p:bldP spid="144" grpId="7" animBg="1" advAuto="0"/>
      <p:bldP spid="145" grpId="8" animBg="1" advAuto="0"/>
      <p:bldP spid="146" grpId="9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06" y="-36811"/>
            <a:ext cx="24406412" cy="13789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0333"/>
            <a:ext cx="24384000" cy="13936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요셉 노예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8624" y="4771548"/>
            <a:ext cx="11268547" cy="8969657"/>
          </a:xfrm>
          <a:prstGeom prst="rect">
            <a:avLst/>
          </a:prstGeom>
          <a:ln w="12700">
            <a:miter lim="400000"/>
          </a:ln>
          <a:effectLst>
            <a:outerShdw blurRad="76200" dist="53269" dir="2768661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0674" y="-2023104"/>
            <a:ext cx="25065348" cy="16514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요셉 감옥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714" y="-478744"/>
            <a:ext cx="24202572" cy="14673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요셉 장관 감옥 떡 포도주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9641" y="-15411"/>
            <a:ext cx="26942955" cy="13746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바로와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2918" y="549137"/>
            <a:ext cx="11049699" cy="13166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바로 꿈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889" y="1912424"/>
            <a:ext cx="23556222" cy="10730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바로 꿈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4061" y="572815"/>
            <a:ext cx="11495878" cy="5236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바로 와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52204" y="5160462"/>
            <a:ext cx="8879591" cy="8544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울음소리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2103831" y="473392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요셉 왕구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40795" y="-384534"/>
            <a:ext cx="31065590" cy="14485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1154" y="1150536"/>
            <a:ext cx="25006308" cy="12811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3175911" y="5631704"/>
            <a:ext cx="18032178" cy="2452593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sz="12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r>
              <a:rPr lang="ja-JP" altLang="en-US" sz="125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しゃのしょ</a:t>
            </a:r>
            <a:r>
              <a:rPr sz="12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sz="12500" dirty="0">
                <a:latin typeface="나눔바른고딕" pitchFamily="50" charset="-127"/>
                <a:ea typeface="나눔바른고딕" pitchFamily="50" charset="-127"/>
              </a:rPr>
              <a:t>1:1~11</a:t>
            </a:r>
          </a:p>
        </p:txBody>
      </p:sp>
      <p:pic>
        <p:nvPicPr>
          <p:cNvPr id="150" name="열왕기하_책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5215" y="8641861"/>
            <a:ext cx="78613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asted-image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221" y="11075435"/>
            <a:ext cx="4462126" cy="2516263"/>
          </a:xfrm>
          <a:prstGeom prst="rect">
            <a:avLst/>
          </a:prstGeom>
          <a:ln w="88900">
            <a:solidFill>
              <a:srgbClr val="000000"/>
            </a:solidFill>
            <a:miter lim="400000"/>
          </a:ln>
        </p:spPr>
      </p:pic>
      <p:pic>
        <p:nvPicPr>
          <p:cNvPr id="270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37698" y="2416864"/>
            <a:ext cx="9690531" cy="11216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요셉 노예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652" y="10702746"/>
            <a:ext cx="3612046" cy="2875156"/>
          </a:xfrm>
          <a:prstGeom prst="rect">
            <a:avLst/>
          </a:prstGeom>
          <a:ln w="88900">
            <a:solidFill>
              <a:srgbClr val="000000"/>
            </a:solidFill>
            <a:miter lim="400000"/>
          </a:ln>
        </p:spPr>
      </p:pic>
      <p:pic>
        <p:nvPicPr>
          <p:cNvPr id="27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92747" y="8200279"/>
            <a:ext cx="4340558" cy="2857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77160" y="8200279"/>
            <a:ext cx="4253003" cy="2857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214215" y="5582358"/>
            <a:ext cx="5362450" cy="2776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03877" y="5582358"/>
            <a:ext cx="4516798" cy="2776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51533" y="2929274"/>
            <a:ext cx="6144553" cy="2854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654188" y="2937896"/>
            <a:ext cx="6344627" cy="2857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asted-image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0966" y="79927"/>
            <a:ext cx="6144553" cy="350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요셉 계단 걸음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546" y="1494615"/>
            <a:ext cx="5135860" cy="8971078"/>
          </a:xfrm>
          <a:prstGeom prst="rect">
            <a:avLst/>
          </a:prstGeom>
          <a:ln w="12700">
            <a:miter lim="400000"/>
          </a:ln>
          <a:effectLst>
            <a:outerShdw blurRad="139700" dist="255228" dir="2768661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5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5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50"/>
                            </p:stCondLst>
                            <p:childTnLst>
                              <p:par>
                                <p:cTn id="25" presetID="2" presetClass="entr" presetSubtype="8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650"/>
                            </p:stCondLst>
                            <p:childTnLst>
                              <p:par>
                                <p:cTn id="30" presetID="2" presetClass="entr" presetSubtype="8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2" presetClass="entr" presetSubtype="8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850"/>
                            </p:stCondLst>
                            <p:childTnLst>
                              <p:par>
                                <p:cTn id="40" presetID="2" presetClass="entr" presetSubtype="8" fill="hold" grpId="8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950"/>
                            </p:stCondLst>
                            <p:childTnLst>
                              <p:par>
                                <p:cTn id="45" presetID="2" presetClass="entr" presetSubtype="8" fill="hold" grpId="9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50"/>
                            </p:stCondLst>
                            <p:childTnLst>
                              <p:par>
                                <p:cTn id="50" presetID="2" presetClass="entr" presetSubtype="12" fill="hold" grpId="1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1" animBg="1" advAuto="0"/>
      <p:bldP spid="271" grpId="2" animBg="1" advAuto="0"/>
      <p:bldP spid="272" grpId="3" animBg="1" advAuto="0"/>
      <p:bldP spid="273" grpId="4" animBg="1" advAuto="0"/>
      <p:bldP spid="274" grpId="6" animBg="1" advAuto="0"/>
      <p:bldP spid="275" grpId="5" animBg="1" advAuto="0"/>
      <p:bldP spid="276" grpId="7" animBg="1" advAuto="0"/>
      <p:bldP spid="277" grpId="8" animBg="1" advAuto="0"/>
      <p:bldP spid="278" grpId="9" animBg="1" advAuto="0"/>
      <p:bldP spid="279" grpId="1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초등학생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93" y="2773607"/>
            <a:ext cx="8165814" cy="10885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chemeClr val="accent5">
                <a:hueOff val="243287"/>
                <a:satOff val="19694"/>
                <a:lumOff val="-10952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/>
        </p:nvSpPr>
        <p:spPr>
          <a:xfrm>
            <a:off x="1685372" y="5805821"/>
            <a:ext cx="21013256" cy="2104359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かいらくも　むなしいことです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283"/>
                </p:tgtEl>
              </p:cMediaNode>
            </p:audio>
          </p:childTnLst>
        </p:cTn>
      </p:par>
    </p:tnLst>
    <p:bldLst>
      <p:bldP spid="284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지식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4089" y="477576"/>
            <a:ext cx="1197582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정신문제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5125" y="2624778"/>
            <a:ext cx="8572501" cy="1007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사망 가정 문제 질병 아빠 울음 병원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08" y="2228299"/>
            <a:ext cx="13182601" cy="1207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돈 물질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0600" y="1824645"/>
            <a:ext cx="7162801" cy="1080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이단에 빠진 사람들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0897" y="3187992"/>
            <a:ext cx="13622206" cy="7340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879476" y="968888"/>
            <a:ext cx="22625048" cy="11778223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68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かわは　みな　うみに　ながれこむ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、うみは　みちる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ない。かわは　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　こむ　ところに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また　ながれる。すべての　ことは　ものうい。ひとは　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かたることさえ　できない。めは　みて　あきる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　なく、みみは　きいて　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みちたりる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　ない。むかし　あった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ものは、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これからも　あり、むかし　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おこった　こと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は、これから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　おこる。</a:t>
            </a:r>
            <a:r>
              <a:rPr lang="ja-JP" altLang="en-US" sz="5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ひの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したには　あたらしい　ものは　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ひとつも　ない。「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これ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みよ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。これ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　あたらしい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いわれる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もの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あって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も、それは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、わたしたちより　はるか　さきの　じだ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、すで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あった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もの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。さきに　あった　ことは　きおくに　のこって　いない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これから　のちに</a:t>
            </a:r>
            <a:endParaRPr lang="en-US" altLang="ja-JP" sz="5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おこる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ことも、それ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　のちの　じだいの　ひとびとには　</a:t>
            </a:r>
            <a:r>
              <a:rPr lang="ja-JP" altLang="en-US" sz="5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きお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くされないで　あろう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(7</a:t>
            </a:r>
            <a:r>
              <a:rPr lang="ja-JP" altLang="en-US"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sz="5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sz="6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1685372" y="4651659"/>
            <a:ext cx="21013256" cy="4412683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すべてが　むなしい　りゆうが　あります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  <p:bldLst>
      <p:bldP spid="155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24384005" cy="1828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3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1"/>
            <a:ext cx="24384000" cy="1828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32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8114" y="1104649"/>
            <a:ext cx="10673961" cy="12443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33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68" y="161971"/>
            <a:ext cx="3911689" cy="879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34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585" y="1232572"/>
            <a:ext cx="2558128" cy="7594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35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88" y="201719"/>
            <a:ext cx="3839110" cy="849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36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840" y="1995550"/>
            <a:ext cx="7724901" cy="11734662"/>
          </a:xfrm>
          <a:prstGeom prst="rect">
            <a:avLst/>
          </a:prstGeom>
          <a:ln w="12700">
            <a:miter lim="400000"/>
          </a:ln>
          <a:effectLst>
            <a:outerShdw blurRad="76200" dist="105792" dir="2776041" rotWithShape="0">
              <a:srgbClr val="000000">
                <a:alpha val="80000"/>
              </a:srgbClr>
            </a:outerShdw>
          </a:effectLst>
        </p:spPr>
      </p:pic>
      <p:pic>
        <p:nvPicPr>
          <p:cNvPr id="164" name="image37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682" y="10220384"/>
            <a:ext cx="6383107" cy="36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승리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/>
          </a:blip>
          <a:stretch>
            <a:fillRect/>
          </a:stretch>
        </p:blipFill>
        <p:spPr>
          <a:xfrm>
            <a:off x="-3221160" y="2754547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H+OHH  1.mp3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/>
          </a:blip>
          <a:stretch>
            <a:fillRect/>
          </a:stretch>
        </p:blipFill>
        <p:spPr>
          <a:xfrm>
            <a:off x="-1745252" y="38606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7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7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4" fill="hold" grpId="6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0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audio>
            <p:audio>
              <p:cMediaNode vol="10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audio>
          </p:childTnLst>
        </p:cTn>
      </p:par>
    </p:tnLst>
    <p:bldLst>
      <p:bldP spid="160" grpId="3" animBg="1" advAuto="0"/>
      <p:bldP spid="161" grpId="5" animBg="1" advAuto="0"/>
      <p:bldP spid="162" grpId="4" animBg="1" advAuto="0"/>
      <p:bldP spid="164" grpId="6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1329" y="1307250"/>
            <a:ext cx="7330087" cy="12549651"/>
          </a:xfrm>
          <a:prstGeom prst="rect">
            <a:avLst/>
          </a:prstGeom>
          <a:ln w="12700">
            <a:miter lim="400000"/>
          </a:ln>
          <a:effectLst>
            <a:outerShdw blurRad="76200" dist="105792" dir="2776041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엘리트 회사원 성공자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308" y="852500"/>
            <a:ext cx="13012478" cy="12572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그림 173"/>
          <p:cNvPicPr>
            <a:picLocks/>
          </p:cNvPicPr>
          <p:nvPr/>
        </p:nvPicPr>
        <p:blipFill>
          <a:blip r:embed="rId2">
            <a:alphaModFix amt="67856"/>
            <a:extLst/>
          </a:blip>
          <a:stretch>
            <a:fillRect/>
          </a:stretch>
        </p:blipFill>
        <p:spPr>
          <a:xfrm>
            <a:off x="11243461" y="2209355"/>
            <a:ext cx="11465175" cy="863601"/>
          </a:xfrm>
          <a:prstGeom prst="rect">
            <a:avLst/>
          </a:prstGeom>
        </p:spPr>
      </p:pic>
      <p:pic>
        <p:nvPicPr>
          <p:cNvPr id="176" name="무거운 지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7916" y="2362630"/>
            <a:ext cx="7982433" cy="899074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11991511" y="2155912"/>
            <a:ext cx="9969076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あくまの　こども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[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ヨハネ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8:44]</a:t>
            </a:r>
          </a:p>
        </p:txBody>
      </p:sp>
      <p:pic>
        <p:nvPicPr>
          <p:cNvPr id="178" name="그림 177"/>
          <p:cNvPicPr>
            <a:picLocks/>
          </p:cNvPicPr>
          <p:nvPr/>
        </p:nvPicPr>
        <p:blipFill>
          <a:blip r:embed="rId2">
            <a:alphaModFix amt="67856"/>
            <a:extLst/>
          </a:blip>
          <a:stretch>
            <a:fillRect/>
          </a:stretch>
        </p:blipFill>
        <p:spPr>
          <a:xfrm>
            <a:off x="11243461" y="3875773"/>
            <a:ext cx="11465175" cy="863601"/>
          </a:xfrm>
          <a:prstGeom prst="rect">
            <a:avLst/>
          </a:prstGeom>
        </p:spPr>
      </p:pic>
      <p:sp>
        <p:nvSpPr>
          <p:cNvPr id="180" name="Shape 180"/>
          <p:cNvSpPr/>
          <p:nvPr/>
        </p:nvSpPr>
        <p:spPr>
          <a:xfrm>
            <a:off x="11164363" y="3822330"/>
            <a:ext cx="11623375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すうはい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[</a:t>
            </a: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しゅつ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20:3</a:t>
            </a:r>
            <a:r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</a:p>
        </p:txBody>
      </p:sp>
      <p:pic>
        <p:nvPicPr>
          <p:cNvPr id="181" name="그림 180"/>
          <p:cNvPicPr>
            <a:picLocks/>
          </p:cNvPicPr>
          <p:nvPr/>
        </p:nvPicPr>
        <p:blipFill>
          <a:blip r:embed="rId2">
            <a:alphaModFix amt="67856"/>
            <a:extLst/>
          </a:blip>
          <a:stretch>
            <a:fillRect/>
          </a:stretch>
        </p:blipFill>
        <p:spPr>
          <a:xfrm>
            <a:off x="11243461" y="5542191"/>
            <a:ext cx="11465175" cy="863601"/>
          </a:xfrm>
          <a:prstGeom prst="rect">
            <a:avLst/>
          </a:prstGeom>
        </p:spPr>
      </p:pic>
      <p:sp>
        <p:nvSpPr>
          <p:cNvPr id="183" name="Shape 183"/>
          <p:cNvSpPr/>
          <p:nvPr/>
        </p:nvSpPr>
        <p:spPr>
          <a:xfrm>
            <a:off x="11144300" y="5488748"/>
            <a:ext cx="10831490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せいしんもんだい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[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マタイ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11:28]</a:t>
            </a:r>
          </a:p>
        </p:txBody>
      </p:sp>
      <p:pic>
        <p:nvPicPr>
          <p:cNvPr id="184" name="그림 183"/>
          <p:cNvPicPr>
            <a:picLocks/>
          </p:cNvPicPr>
          <p:nvPr/>
        </p:nvPicPr>
        <p:blipFill>
          <a:blip r:embed="rId2">
            <a:alphaModFix amt="67856"/>
            <a:extLst/>
          </a:blip>
          <a:stretch>
            <a:fillRect/>
          </a:stretch>
        </p:blipFill>
        <p:spPr>
          <a:xfrm>
            <a:off x="11243461" y="7208608"/>
            <a:ext cx="11465175" cy="863601"/>
          </a:xfrm>
          <a:prstGeom prst="rect">
            <a:avLst/>
          </a:prstGeom>
        </p:spPr>
      </p:pic>
      <p:sp>
        <p:nvSpPr>
          <p:cNvPr id="186" name="Shape 186"/>
          <p:cNvSpPr/>
          <p:nvPr/>
        </p:nvSpPr>
        <p:spPr>
          <a:xfrm>
            <a:off x="11628059" y="7155165"/>
            <a:ext cx="10238380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にくたい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[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8:4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</a:p>
        </p:txBody>
      </p:sp>
      <p:pic>
        <p:nvPicPr>
          <p:cNvPr id="187" name="그림 186"/>
          <p:cNvPicPr>
            <a:picLocks/>
          </p:cNvPicPr>
          <p:nvPr/>
        </p:nvPicPr>
        <p:blipFill>
          <a:blip r:embed="rId4">
            <a:alphaModFix amt="67856"/>
            <a:extLst/>
          </a:blip>
          <a:stretch>
            <a:fillRect/>
          </a:stretch>
        </p:blipFill>
        <p:spPr>
          <a:xfrm>
            <a:off x="11243461" y="8875026"/>
            <a:ext cx="12653265" cy="863601"/>
          </a:xfrm>
          <a:prstGeom prst="rect">
            <a:avLst/>
          </a:prstGeom>
        </p:spPr>
      </p:pic>
      <p:sp>
        <p:nvSpPr>
          <p:cNvPr id="189" name="Shape 189"/>
          <p:cNvSpPr/>
          <p:nvPr/>
        </p:nvSpPr>
        <p:spPr>
          <a:xfrm>
            <a:off x="11400419" y="8821583"/>
            <a:ext cx="11567269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じごくのもんだい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[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ルカ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16:19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31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</a:p>
        </p:txBody>
      </p:sp>
      <p:pic>
        <p:nvPicPr>
          <p:cNvPr id="190" name="그림 189"/>
          <p:cNvPicPr>
            <a:picLocks/>
          </p:cNvPicPr>
          <p:nvPr/>
        </p:nvPicPr>
        <p:blipFill>
          <a:blip r:embed="rId5">
            <a:alphaModFix amt="67856"/>
            <a:extLst/>
          </a:blip>
          <a:stretch>
            <a:fillRect/>
          </a:stretch>
        </p:blipFill>
        <p:spPr>
          <a:xfrm>
            <a:off x="11243461" y="10541444"/>
            <a:ext cx="10009161" cy="863601"/>
          </a:xfrm>
          <a:prstGeom prst="rect">
            <a:avLst/>
          </a:prstGeom>
        </p:spPr>
      </p:pic>
      <p:sp>
        <p:nvSpPr>
          <p:cNvPr id="192" name="Shape 192"/>
          <p:cNvSpPr/>
          <p:nvPr/>
        </p:nvSpPr>
        <p:spPr>
          <a:xfrm>
            <a:off x="10448378" y="10488001"/>
            <a:ext cx="11599329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effectLst>
                  <a:outerShdw blurRad="63500" dist="25400" dir="18900000" rotWithShape="0">
                    <a:srgbClr val="000000"/>
                  </a:outerShdw>
                </a:effectLst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こどものもんだい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[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みんすう</a:t>
            </a:r>
            <a:r>
              <a:rPr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14:18]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9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1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2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2" animBg="1" advAuto="0"/>
      <p:bldP spid="177" grpId="1" animBg="1" advAuto="0"/>
      <p:bldP spid="178" grpId="4" animBg="1" advAuto="0"/>
      <p:bldP spid="180" grpId="3" animBg="1" advAuto="0"/>
      <p:bldP spid="181" grpId="6" animBg="1" advAuto="0"/>
      <p:bldP spid="183" grpId="5" animBg="1" advAuto="0"/>
      <p:bldP spid="184" grpId="8" animBg="1" advAuto="0"/>
      <p:bldP spid="186" grpId="7" animBg="1" advAuto="0"/>
      <p:bldP spid="187" grpId="10" animBg="1" advAuto="0"/>
      <p:bldP spid="189" grpId="9" animBg="1" advAuto="0"/>
      <p:bldP spid="190" grpId="12" animBg="1" advAuto="0"/>
      <p:bldP spid="192" grpId="11" animBg="1" advAuto="0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265</Words>
  <Application>Microsoft Office PowerPoint</Application>
  <PresentationFormat>ユーザー設定</PresentationFormat>
  <Paragraphs>39</Paragraphs>
  <Slides>37</Slides>
  <Notes>5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5" baseType="lpstr">
      <vt:lpstr>ＭＳ Ｐゴシック</vt:lpstr>
      <vt:lpstr>NVmotoong B</vt:lpstr>
      <vt:lpstr>Helvetica Neue</vt:lpstr>
      <vt:lpstr>Apple SD 산돌고딕 Neo 옅은체</vt:lpstr>
      <vt:lpstr>Apple SD 산돌고딕 Neo 볼드체</vt:lpstr>
      <vt:lpstr>나눔바른고딕</vt:lpstr>
      <vt:lpstr>Apple SD 산돌고딕 Neo 세미볼드체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chikako</dc:creator>
  <cp:lastModifiedBy>佐々木智香子</cp:lastModifiedBy>
  <cp:revision>8</cp:revision>
  <dcterms:modified xsi:type="dcterms:W3CDTF">2016-01-01T15:12:31Z</dcterms:modified>
</cp:coreProperties>
</file>