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24384000" cy="13716000"/>
  <p:notesSz cx="6858000" cy="9144000"/>
  <p:embeddedFontLst>
    <p:embeddedFont>
      <p:font typeface="KT&amp;G 상상제목 B" panose="020B0604020202020204" charset="-127"/>
      <p:regular r:id="rId28"/>
    </p:embeddedFont>
    <p:embeddedFont>
      <p:font typeface="굴림" panose="020B0600000101010101" pitchFamily="34" charset="-127"/>
      <p:regular r:id="rId29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18" autoAdjust="0"/>
  </p:normalViewPr>
  <p:slideViewPr>
    <p:cSldViewPr showGuides="1">
      <p:cViewPr varScale="1">
        <p:scale>
          <a:sx n="40" d="100"/>
          <a:sy n="40" d="100"/>
        </p:scale>
        <p:origin x="240" y="21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634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霊的サミットに上がりなさい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067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かんちがいしないで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だまされないで</a:t>
            </a:r>
          </a:p>
          <a:p>
            <a:r>
              <a:rPr lang="ja-JP" altLang="en-US" dirty="0" smtClean="0">
                <a:ea typeface="굴림" pitchFamily="50" charset="-127"/>
              </a:rPr>
              <a:t>福音の外で話す大人たちの話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506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かんちがいしないで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だまされないで</a:t>
            </a:r>
          </a:p>
          <a:p>
            <a:r>
              <a:rPr lang="ja-JP" altLang="en-US" dirty="0" smtClean="0">
                <a:ea typeface="굴림" pitchFamily="50" charset="-127"/>
              </a:rPr>
              <a:t>福音の外で話す大人たちの話</a:t>
            </a:r>
            <a:endParaRPr lang="ko-KR" altLang="ja-JP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747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土台、背景、祈り</a:t>
            </a:r>
          </a:p>
          <a:p>
            <a:r>
              <a:rPr lang="ja-JP" altLang="en-US" dirty="0" smtClean="0">
                <a:ea typeface="굴림" pitchFamily="50" charset="-127"/>
              </a:rPr>
              <a:t>エステル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生かした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435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恵(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めぐ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まれない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環境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かんきょう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正(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ただ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しく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成長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せいちょう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2:7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15)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アハシュエロス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2:17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18)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1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信仰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しんこう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であるモルデカイから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養育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よういく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受(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けました 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2:10)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になった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後(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も、モルデカイから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養育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よういく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受(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けたときと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同(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おな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じく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彼(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命令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めいれい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従(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2:20)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96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1)</a:t>
            </a:r>
            <a:r>
              <a:rPr lang="ja-JP" altLang="en-US" dirty="0" smtClean="0"/>
              <a:t>イスラエル民族が危機にあったとき、死ななければならないなら、死にますという決断をしました。エステル</a:t>
            </a:r>
            <a:r>
              <a:rPr lang="en-US" altLang="ja-JP" dirty="0" smtClean="0"/>
              <a:t>4:16</a:t>
            </a:r>
          </a:p>
          <a:p>
            <a:r>
              <a:rPr lang="en-US" altLang="ja-JP" dirty="0" smtClean="0"/>
              <a:t>2)</a:t>
            </a:r>
            <a:r>
              <a:rPr lang="ja-JP" altLang="en-US" dirty="0" smtClean="0"/>
              <a:t>信仰の決断をして王の前に出たとき、王がエステルを見て愛らしくて、金の杓を差し出しました。</a:t>
            </a:r>
          </a:p>
          <a:p>
            <a:r>
              <a:rPr lang="ja-JP" altLang="en-US" dirty="0" smtClean="0"/>
              <a:t>　エステル</a:t>
            </a:r>
            <a:r>
              <a:rPr lang="en-US" altLang="ja-JP" dirty="0" smtClean="0"/>
              <a:t>5:1</a:t>
            </a:r>
            <a:r>
              <a:rPr lang="ja-JP" altLang="en-US" dirty="0" smtClean="0"/>
              <a:t>～</a:t>
            </a:r>
            <a:r>
              <a:rPr lang="en-US" altLang="ja-JP" dirty="0" smtClean="0"/>
              <a:t>3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10384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1)</a:t>
            </a:r>
            <a:r>
              <a:rPr lang="ja-JP" altLang="en-US" dirty="0" smtClean="0"/>
              <a:t>イスラエル民族が危機にあったとき、死ななければならないなら、死にますという決断をしました。エステル</a:t>
            </a:r>
            <a:r>
              <a:rPr lang="en-US" altLang="ja-JP" dirty="0" smtClean="0"/>
              <a:t>4:16</a:t>
            </a:r>
          </a:p>
          <a:p>
            <a:r>
              <a:rPr lang="en-US" altLang="ja-JP" dirty="0" smtClean="0"/>
              <a:t>2)</a:t>
            </a:r>
            <a:r>
              <a:rPr lang="ja-JP" altLang="en-US" dirty="0" smtClean="0"/>
              <a:t>信仰の決断をして王の前に出たとき、王がエステルを見て愛らしくて、金の杓を差し出しました。</a:t>
            </a:r>
          </a:p>
          <a:p>
            <a:r>
              <a:rPr lang="ja-JP" altLang="en-US" dirty="0" smtClean="0"/>
              <a:t>　エステル</a:t>
            </a:r>
            <a:r>
              <a:rPr lang="en-US" altLang="ja-JP" dirty="0" smtClean="0"/>
              <a:t>5:1</a:t>
            </a:r>
            <a:r>
              <a:rPr lang="ja-JP" altLang="en-US" dirty="0" smtClean="0"/>
              <a:t>～</a:t>
            </a:r>
            <a:r>
              <a:rPr lang="en-US" altLang="ja-JP" dirty="0" smtClean="0"/>
              <a:t>3</a:t>
            </a: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738430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フォーラムする主題</a:t>
            </a:r>
          </a:p>
          <a:p>
            <a:r>
              <a:rPr lang="ja-JP" altLang="en-US" dirty="0" smtClean="0">
                <a:ea typeface="굴림" pitchFamily="50" charset="-127"/>
              </a:rPr>
              <a:t>①自分を備えるレムナント</a:t>
            </a:r>
          </a:p>
          <a:p>
            <a:r>
              <a:rPr lang="ja-JP" altLang="en-US" dirty="0" smtClean="0">
                <a:ea typeface="굴림" pitchFamily="50" charset="-127"/>
              </a:rPr>
              <a:t>②霊的な集中力を持つための私のこと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940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422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25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304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11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11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07681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041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36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380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746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2059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130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23655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46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1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02799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60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546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02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6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762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468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ideo" Target="intro.m4a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ideo" Target="Sound%2011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593798" y="5570149"/>
            <a:ext cx="9194824" cy="257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エステルき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41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2758953" y="4198955"/>
            <a:ext cx="18578064" cy="531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584200">
              <a:lnSpc>
                <a:spcPct val="140000"/>
              </a:lnSpc>
            </a:pP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エステルの　ほんみょうは　ハダサで</a:t>
            </a:r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す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1614488"/>
            <a:ext cx="4938713" cy="1211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왕궁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24382413" cy="14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에스더3_학복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700463"/>
            <a:ext cx="21118513" cy="21116926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74776" y="4553744"/>
            <a:ext cx="21217879" cy="4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584200">
              <a:lnSpc>
                <a:spcPct val="140000"/>
              </a:lnSpc>
            </a:pPr>
            <a:r>
              <a:rPr lang="ja-JP" altLang="en-US" sz="10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エステルは　しんこうの　びぼうを　もっている　ひとでした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악한 여인 이세벨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63" y="1085850"/>
            <a:ext cx="4560887" cy="1154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예배 찬양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654050"/>
            <a:ext cx="16778287" cy="1240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렘넌트 여자 기도_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138363"/>
            <a:ext cx="9818687" cy="118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462807" y="4522120"/>
            <a:ext cx="21314369" cy="4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584200">
              <a:lnSpc>
                <a:spcPct val="140000"/>
              </a:lnSpc>
            </a:pPr>
            <a:r>
              <a:rPr lang="ja-JP" altLang="en-US" sz="105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エステル</a:t>
            </a:r>
            <a:r>
              <a:rPr lang="ja-JP" altLang="en-US" sz="10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は　せいかつの　びぼうを　そなえた　ひとでした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35850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0"/>
            <a:ext cx="24384000" cy="24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8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714500"/>
            <a:ext cx="16194088" cy="10787063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intro.m4a" descr="intro.m4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463" y="24257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귀부인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896938"/>
            <a:ext cx="5884863" cy="1192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 descr="부록이미지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36650"/>
            <a:ext cx="16103600" cy="1144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교회문제ps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0"/>
            <a:ext cx="1598136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35850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17463" y="-17463"/>
            <a:ext cx="24347487" cy="25368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7"/>
          <p:cNvSpPr>
            <a:spLocks/>
          </p:cNvSpPr>
          <p:nvPr/>
        </p:nvSpPr>
        <p:spPr bwMode="auto">
          <a:xfrm>
            <a:off x="6737350" y="444485"/>
            <a:ext cx="11719555" cy="18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/>
            <a:r>
              <a:rPr lang="ja-JP" altLang="en-US" sz="113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エステル</a:t>
            </a:r>
            <a:r>
              <a:rPr lang="ja-JP" altLang="en-US" sz="113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の　</a:t>
            </a:r>
            <a:r>
              <a:rPr lang="ja-JP" altLang="en-US" sz="11300" dirty="0" err="1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びぼう</a:t>
            </a:r>
            <a:endParaRPr lang="ko-KR" sz="160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sp>
        <p:nvSpPr>
          <p:cNvPr id="5128" name="Rectangle 8"/>
          <p:cNvSpPr>
            <a:spLocks/>
          </p:cNvSpPr>
          <p:nvPr/>
        </p:nvSpPr>
        <p:spPr bwMode="auto">
          <a:xfrm>
            <a:off x="2973285" y="-81260"/>
            <a:ext cx="2811667" cy="318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ko-KR" altLang="ko-KR" sz="20000" dirty="0">
                <a:solidFill>
                  <a:srgbClr val="009051"/>
                </a:solidFill>
                <a:latin typeface="KT&amp;G 상상제목 B" pitchFamily="2" charset="-127"/>
                <a:ea typeface="KT&amp;G 상상제목 B" pitchFamily="2" charset="-127"/>
                <a:cs typeface="Apple SD 산돌고딕 Neo 볼드체" charset="0"/>
                <a:sym typeface="Apple SD 산돌고딕 Neo 볼드체" charset="0"/>
              </a:rPr>
              <a:t>02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볼드체" charset="0"/>
              <a:sym typeface="Apple SD 산돌고딕 Neo 볼드체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0" fill="hold" display="0">
                  <p:stCondLst>
                    <p:cond delay="indefinite"/>
                  </p:stCondLst>
                </p:cTn>
                <p:tgtEl>
                  <p:spTgt spid="5121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"/>
                  </p:tgtEl>
                </p:cond>
              </p:nextCondLst>
            </p:seq>
          </p:childTnLst>
        </p:cTn>
      </p:par>
    </p:tnLst>
    <p:bldLst>
      <p:bldP spid="5126" grpId="0" animBg="1" autoUpdateAnimBg="0"/>
      <p:bldP spid="5127" grpId="0" autoUpdateAnimBg="0"/>
      <p:bldP spid="51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부록이미지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35063"/>
            <a:ext cx="16103600" cy="1144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땀 심각한 사람들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3036888"/>
            <a:ext cx="12039600" cy="1073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렘넌트 시허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423988"/>
            <a:ext cx="122301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기도 렘넌트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085850"/>
            <a:ext cx="16891000" cy="1154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441700"/>
            <a:ext cx="10101263" cy="10291763"/>
          </a:xfrm>
          <a:prstGeom prst="rect">
            <a:avLst/>
          </a:prstGeom>
          <a:noFill/>
          <a:ln>
            <a:noFill/>
          </a:ln>
          <a:effectLst>
            <a:outerShdw blurRad="127000" dist="131847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1071978" y="976956"/>
            <a:ext cx="22238459" cy="18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1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せんせいと　フォーラムする　しゅだい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세미볼드체" charset="0"/>
            </a:endParaRPr>
          </a:p>
        </p:txBody>
      </p:sp>
      <p:pic>
        <p:nvPicPr>
          <p:cNvPr id="35843" name="Sound 11.mp3" descr="Sound 11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0" y="-7112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-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3584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3"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5000938" y="5399284"/>
            <a:ext cx="14380538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エステル</a:t>
            </a:r>
            <a:r>
              <a:rPr lang="ko-KR" sz="15000" smtClean="0">
                <a:latin typeface="KT&amp;G 상상제목 B" pitchFamily="2" charset="-127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2:17~18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069975" y="-71445"/>
            <a:ext cx="22242463" cy="13855715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おうは　ほかの　どのおんなたち　よりも　エステルを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あいした。　この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ため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、かのじょは　どの　むすめたち　よりも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おうの　こういと　めぐみを　うけた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。こうして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、おうは　ついに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おうかんを　かのじょの　あたまに　おき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、ワシュティ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かわりに　かのじょを　おうひと　した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。それから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、おうは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すべての　しゅちょうと　</a:t>
            </a:r>
            <a:r>
              <a:rPr lang="ja-JP" altLang="en-US" sz="6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しんたちの　だい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えん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かい、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すなわち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、エステル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えんかいを　もよおし、しょしゅうには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きゅうじつを　あたえて、　おうの　せいりょくに　ふさわしい　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5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おくりものを　くばった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2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7550" y="-1250950"/>
            <a:ext cx="32891413" cy="189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988" y="2381250"/>
            <a:ext cx="9082087" cy="1165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060700"/>
            <a:ext cx="9431337" cy="110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이간질 고자질 교인 성경책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3962400"/>
            <a:ext cx="11380788" cy="776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 descr="불쌍 교인 성경책 머쓱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613" y="5702300"/>
            <a:ext cx="6878637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부부싸우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24384000" cy="153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귀부인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896938"/>
            <a:ext cx="5884863" cy="1192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교회문제ps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0"/>
            <a:ext cx="1598136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315</Words>
  <Application>Microsoft Office PowerPoint</Application>
  <PresentationFormat>ユーザー設定</PresentationFormat>
  <Paragraphs>39</Paragraphs>
  <Slides>24</Slides>
  <Notes>9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3" baseType="lpstr">
      <vt:lpstr>Apple SD 산돌고딕 Neo 세미볼드체</vt:lpstr>
      <vt:lpstr>ＭＳ Ｐゴシック</vt:lpstr>
      <vt:lpstr>KT&amp;G 상상제목 B</vt:lpstr>
      <vt:lpstr>Apple SD 산돌고딕 Neo 옅은체</vt:lpstr>
      <vt:lpstr>Apple SD 산돌고딕 Neo 볼드체</vt:lpstr>
      <vt:lpstr>Helvetica Neue</vt:lpstr>
      <vt:lpstr>굴림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6</cp:revision>
  <dcterms:modified xsi:type="dcterms:W3CDTF">2015-09-05T01:03:23Z</dcterms:modified>
</cp:coreProperties>
</file>