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embedTrueTypeFonts="1" saveSubsetFonts="1">
  <p:sldMasterIdLst>
    <p:sldMasterId id="2147483648" r:id="rId1"/>
    <p:sldMasterId id="2147483649" r:id="rId2"/>
  </p:sldMasterIdLst>
  <p:notesMasterIdLst>
    <p:notesMasterId r:id="rId3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Lst>
  <p:sldSz cx="24384000" cy="13716000"/>
  <p:notesSz cx="6858000" cy="9144000"/>
  <p:embeddedFontLst>
    <p:embeddedFont>
      <p:font typeface="HGS行書体" panose="03000600000000000000" pitchFamily="66" charset="-128"/>
      <p:regular r:id="rId32"/>
    </p:embeddedFont>
    <p:embeddedFont>
      <p:font typeface="굴림" panose="020B0600000101010101" pitchFamily="34" charset="-127"/>
      <p:regular r:id="rId33"/>
    </p:embeddedFont>
    <p:embeddedFont>
      <p:font typeface="KT&amp;G 상상제목 B" panose="020B0604020202020204" charset="-127"/>
      <p:regular r:id="rId34"/>
    </p:embeddedFont>
  </p:embeddedFontLst>
  <p:defaultTextStyle>
    <a:defPPr>
      <a:defRPr lang="ko-KR"/>
    </a:defPPr>
    <a:lvl1pPr algn="ctr" defTabSz="825500" rtl="0" fontAlgn="base" hangingPunct="0">
      <a:spcBef>
        <a:spcPct val="0"/>
      </a:spcBef>
      <a:spcAft>
        <a:spcPct val="0"/>
      </a:spcAft>
      <a:defRPr sz="5200" kern="1200">
        <a:solidFill>
          <a:srgbClr val="FFFFFF"/>
        </a:solidFill>
        <a:latin typeface="Apple SD 산돌고딕 Neo 옅은체" charset="0"/>
        <a:ea typeface="Apple SD 산돌고딕 Neo 옅은체" charset="0"/>
        <a:cs typeface="Apple SD 산돌고딕 Neo 옅은체" charset="0"/>
        <a:sym typeface="Apple SD 산돌고딕 Neo 옅은체" charset="0"/>
      </a:defRPr>
    </a:lvl1pPr>
    <a:lvl2pPr indent="228600" algn="ctr" defTabSz="825500" rtl="0" fontAlgn="base" hangingPunct="0">
      <a:spcBef>
        <a:spcPct val="0"/>
      </a:spcBef>
      <a:spcAft>
        <a:spcPct val="0"/>
      </a:spcAft>
      <a:defRPr sz="5200" kern="1200">
        <a:solidFill>
          <a:srgbClr val="FFFFFF"/>
        </a:solidFill>
        <a:latin typeface="Apple SD 산돌고딕 Neo 옅은체" charset="0"/>
        <a:ea typeface="Apple SD 산돌고딕 Neo 옅은체" charset="0"/>
        <a:cs typeface="Apple SD 산돌고딕 Neo 옅은체" charset="0"/>
        <a:sym typeface="Apple SD 산돌고딕 Neo 옅은체" charset="0"/>
      </a:defRPr>
    </a:lvl2pPr>
    <a:lvl3pPr indent="457200" algn="ctr" defTabSz="825500" rtl="0" fontAlgn="base" hangingPunct="0">
      <a:spcBef>
        <a:spcPct val="0"/>
      </a:spcBef>
      <a:spcAft>
        <a:spcPct val="0"/>
      </a:spcAft>
      <a:defRPr sz="5200" kern="1200">
        <a:solidFill>
          <a:srgbClr val="FFFFFF"/>
        </a:solidFill>
        <a:latin typeface="Apple SD 산돌고딕 Neo 옅은체" charset="0"/>
        <a:ea typeface="Apple SD 산돌고딕 Neo 옅은체" charset="0"/>
        <a:cs typeface="Apple SD 산돌고딕 Neo 옅은체" charset="0"/>
        <a:sym typeface="Apple SD 산돌고딕 Neo 옅은체" charset="0"/>
      </a:defRPr>
    </a:lvl3pPr>
    <a:lvl4pPr indent="685800" algn="ctr" defTabSz="825500" rtl="0" fontAlgn="base" hangingPunct="0">
      <a:spcBef>
        <a:spcPct val="0"/>
      </a:spcBef>
      <a:spcAft>
        <a:spcPct val="0"/>
      </a:spcAft>
      <a:defRPr sz="5200" kern="1200">
        <a:solidFill>
          <a:srgbClr val="FFFFFF"/>
        </a:solidFill>
        <a:latin typeface="Apple SD 산돌고딕 Neo 옅은체" charset="0"/>
        <a:ea typeface="Apple SD 산돌고딕 Neo 옅은체" charset="0"/>
        <a:cs typeface="Apple SD 산돌고딕 Neo 옅은체" charset="0"/>
        <a:sym typeface="Apple SD 산돌고딕 Neo 옅은체" charset="0"/>
      </a:defRPr>
    </a:lvl4pPr>
    <a:lvl5pPr indent="914400" algn="ctr" defTabSz="825500" rtl="0" fontAlgn="base" hangingPunct="0">
      <a:spcBef>
        <a:spcPct val="0"/>
      </a:spcBef>
      <a:spcAft>
        <a:spcPct val="0"/>
      </a:spcAft>
      <a:defRPr sz="5200" kern="1200">
        <a:solidFill>
          <a:srgbClr val="FFFFFF"/>
        </a:solidFill>
        <a:latin typeface="Apple SD 산돌고딕 Neo 옅은체" charset="0"/>
        <a:ea typeface="Apple SD 산돌고딕 Neo 옅은체" charset="0"/>
        <a:cs typeface="Apple SD 산돌고딕 Neo 옅은체" charset="0"/>
        <a:sym typeface="Apple SD 산돌고딕 Neo 옅은체" charset="0"/>
      </a:defRPr>
    </a:lvl5pPr>
    <a:lvl6pPr marL="2286000" algn="l" defTabSz="914400" rtl="0" eaLnBrk="1" latinLnBrk="1" hangingPunct="1">
      <a:defRPr sz="5200" kern="1200">
        <a:solidFill>
          <a:srgbClr val="FFFFFF"/>
        </a:solidFill>
        <a:latin typeface="Apple SD 산돌고딕 Neo 옅은체" charset="0"/>
        <a:ea typeface="Apple SD 산돌고딕 Neo 옅은체" charset="0"/>
        <a:cs typeface="Apple SD 산돌고딕 Neo 옅은체" charset="0"/>
        <a:sym typeface="Apple SD 산돌고딕 Neo 옅은체" charset="0"/>
      </a:defRPr>
    </a:lvl6pPr>
    <a:lvl7pPr marL="2743200" algn="l" defTabSz="914400" rtl="0" eaLnBrk="1" latinLnBrk="1" hangingPunct="1">
      <a:defRPr sz="5200" kern="1200">
        <a:solidFill>
          <a:srgbClr val="FFFFFF"/>
        </a:solidFill>
        <a:latin typeface="Apple SD 산돌고딕 Neo 옅은체" charset="0"/>
        <a:ea typeface="Apple SD 산돌고딕 Neo 옅은체" charset="0"/>
        <a:cs typeface="Apple SD 산돌고딕 Neo 옅은체" charset="0"/>
        <a:sym typeface="Apple SD 산돌고딕 Neo 옅은체" charset="0"/>
      </a:defRPr>
    </a:lvl7pPr>
    <a:lvl8pPr marL="3200400" algn="l" defTabSz="914400" rtl="0" eaLnBrk="1" latinLnBrk="1" hangingPunct="1">
      <a:defRPr sz="5200" kern="1200">
        <a:solidFill>
          <a:srgbClr val="FFFFFF"/>
        </a:solidFill>
        <a:latin typeface="Apple SD 산돌고딕 Neo 옅은체" charset="0"/>
        <a:ea typeface="Apple SD 산돌고딕 Neo 옅은체" charset="0"/>
        <a:cs typeface="Apple SD 산돌고딕 Neo 옅은체" charset="0"/>
        <a:sym typeface="Apple SD 산돌고딕 Neo 옅은체" charset="0"/>
      </a:defRPr>
    </a:lvl8pPr>
    <a:lvl9pPr marL="3657600" algn="l" defTabSz="914400" rtl="0" eaLnBrk="1" latinLnBrk="1" hangingPunct="1">
      <a:defRPr sz="5200" kern="1200">
        <a:solidFill>
          <a:srgbClr val="FFFFFF"/>
        </a:solidFill>
        <a:latin typeface="Apple SD 산돌고딕 Neo 옅은체" charset="0"/>
        <a:ea typeface="Apple SD 산돌고딕 Neo 옅은체" charset="0"/>
        <a:cs typeface="Apple SD 산돌고딕 Neo 옅은체" charset="0"/>
        <a:sym typeface="Apple SD 산돌고딕 Neo 옅은체" charset="0"/>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537" autoAdjust="0"/>
  </p:normalViewPr>
  <p:slideViewPr>
    <p:cSldViewPr showGuides="1">
      <p:cViewPr varScale="1">
        <p:scale>
          <a:sx n="27" d="100"/>
          <a:sy n="27" d="100"/>
        </p:scale>
        <p:origin x="210" y="798"/>
      </p:cViewPr>
      <p:guideLst>
        <p:guide orient="horz" pos="4320"/>
        <p:guide pos="76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3.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Rectangle 1"/>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bevel/>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4" name="Rectangle 2"/>
          <p:cNvSpPr>
            <a:spLocks noGrp="1"/>
          </p:cNvSpPr>
          <p:nvPr>
            <p:ph type="body" sz="quarter" idx="1"/>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bevel/>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lvl="0"/>
            <a:r>
              <a:rPr lang="ko-KR" altLang="ko-KR" smtClean="0">
                <a:sym typeface="Helvetica Neue" charset="0"/>
              </a:rPr>
              <a:t>Click to edit Master text styles</a:t>
            </a:r>
          </a:p>
          <a:p>
            <a:pPr lvl="1"/>
            <a:r>
              <a:rPr lang="ko-KR" altLang="ko-KR" smtClean="0">
                <a:sym typeface="Helvetica Neue" charset="0"/>
              </a:rPr>
              <a:t>Second level</a:t>
            </a:r>
          </a:p>
          <a:p>
            <a:pPr lvl="2"/>
            <a:r>
              <a:rPr lang="ko-KR" altLang="ko-KR" smtClean="0">
                <a:sym typeface="Helvetica Neue" charset="0"/>
              </a:rPr>
              <a:t>Third level</a:t>
            </a:r>
          </a:p>
          <a:p>
            <a:pPr lvl="3"/>
            <a:r>
              <a:rPr lang="ko-KR" altLang="ko-KR" smtClean="0">
                <a:sym typeface="Helvetica Neue" charset="0"/>
              </a:rPr>
              <a:t>Fourth level</a:t>
            </a:r>
          </a:p>
          <a:p>
            <a:pPr lvl="4"/>
            <a:r>
              <a:rPr lang="ko-KR" altLang="ko-KR" smtClean="0">
                <a:sym typeface="Helvetica Neue" charset="0"/>
              </a:rPr>
              <a:t>Fifth level</a:t>
            </a:r>
          </a:p>
        </p:txBody>
      </p:sp>
    </p:spTree>
    <p:extLst>
      <p:ext uri="{BB962C8B-B14F-4D97-AF65-F5344CB8AC3E}">
        <p14:creationId xmlns:p14="http://schemas.microsoft.com/office/powerpoint/2010/main" val="527727830"/>
      </p:ext>
    </p:extLst>
  </p:cSld>
  <p:clrMap bg1="lt1" tx1="dk1" bg2="lt2" tx2="dk2" accent1="accent1" accent2="accent2" accent3="accent3" accent4="accent4" accent5="accent5" accent6="accent6" hlink="hlink" folHlink="folHlink"/>
  <p:notesStyle>
    <a:lvl1pPr algn="l" defTabSz="457200" rtl="0" fontAlgn="base" hangingPunct="0">
      <a:lnSpc>
        <a:spcPct val="117000"/>
      </a:lnSpc>
      <a:spcBef>
        <a:spcPct val="0"/>
      </a:spcBef>
      <a:spcAft>
        <a:spcPct val="0"/>
      </a:spcAft>
      <a:defRPr sz="2200" kern="1200">
        <a:solidFill>
          <a:srgbClr val="000000"/>
        </a:solidFill>
        <a:latin typeface="Helvetica Neue" charset="0"/>
        <a:ea typeface="Helvetica Neue" charset="0"/>
        <a:cs typeface="Helvetica Neue" charset="0"/>
        <a:sym typeface="Helvetica Neue" charset="0"/>
      </a:defRPr>
    </a:lvl1pPr>
    <a:lvl2pPr indent="228600" algn="l" defTabSz="457200" rtl="0" fontAlgn="base" hangingPunct="0">
      <a:lnSpc>
        <a:spcPct val="117000"/>
      </a:lnSpc>
      <a:spcBef>
        <a:spcPct val="0"/>
      </a:spcBef>
      <a:spcAft>
        <a:spcPct val="0"/>
      </a:spcAft>
      <a:defRPr sz="2200" kern="1200">
        <a:solidFill>
          <a:srgbClr val="000000"/>
        </a:solidFill>
        <a:latin typeface="Helvetica Neue" charset="0"/>
        <a:ea typeface="Helvetica Neue" charset="0"/>
        <a:cs typeface="Helvetica Neue" charset="0"/>
        <a:sym typeface="Helvetica Neue" charset="0"/>
      </a:defRPr>
    </a:lvl2pPr>
    <a:lvl3pPr indent="457200" algn="l" defTabSz="457200" rtl="0" fontAlgn="base" hangingPunct="0">
      <a:lnSpc>
        <a:spcPct val="117000"/>
      </a:lnSpc>
      <a:spcBef>
        <a:spcPct val="0"/>
      </a:spcBef>
      <a:spcAft>
        <a:spcPct val="0"/>
      </a:spcAft>
      <a:defRPr sz="2200" kern="1200">
        <a:solidFill>
          <a:srgbClr val="000000"/>
        </a:solidFill>
        <a:latin typeface="Helvetica Neue" charset="0"/>
        <a:ea typeface="Helvetica Neue" charset="0"/>
        <a:cs typeface="Helvetica Neue" charset="0"/>
        <a:sym typeface="Helvetica Neue" charset="0"/>
      </a:defRPr>
    </a:lvl3pPr>
    <a:lvl4pPr indent="685800" algn="l" defTabSz="457200" rtl="0" fontAlgn="base" hangingPunct="0">
      <a:lnSpc>
        <a:spcPct val="117000"/>
      </a:lnSpc>
      <a:spcBef>
        <a:spcPct val="0"/>
      </a:spcBef>
      <a:spcAft>
        <a:spcPct val="0"/>
      </a:spcAft>
      <a:defRPr sz="2200" kern="1200">
        <a:solidFill>
          <a:srgbClr val="000000"/>
        </a:solidFill>
        <a:latin typeface="Helvetica Neue" charset="0"/>
        <a:ea typeface="Helvetica Neue" charset="0"/>
        <a:cs typeface="Helvetica Neue" charset="0"/>
        <a:sym typeface="Helvetica Neue" charset="0"/>
      </a:defRPr>
    </a:lvl4pPr>
    <a:lvl5pPr indent="914400" algn="l" defTabSz="457200" rtl="0" fontAlgn="base" hangingPunct="0">
      <a:lnSpc>
        <a:spcPct val="117000"/>
      </a:lnSpc>
      <a:spcBef>
        <a:spcPct val="0"/>
      </a:spcBef>
      <a:spcAft>
        <a:spcPct val="0"/>
      </a:spcAft>
      <a:defRPr sz="2200" kern="1200">
        <a:solidFill>
          <a:srgbClr val="000000"/>
        </a:solidFill>
        <a:latin typeface="Helvetica Neue" charset="0"/>
        <a:ea typeface="Helvetica Neue" charset="0"/>
        <a:cs typeface="Helvetica Neue" charset="0"/>
        <a:sym typeface="Helvetica Neue" charset="0"/>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Rot="1" noChangeAspect="1" noChangeArrowheads="1"/>
          </p:cNvSpPr>
          <p:nvPr>
            <p:ph type="sldImg"/>
          </p:nvPr>
        </p:nvSpPr>
        <p:spPr>
          <a:xfrm>
            <a:off x="381000" y="685800"/>
            <a:ext cx="6096000" cy="3429000"/>
          </a:xfrm>
        </p:spPr>
      </p:sp>
      <p:sp>
        <p:nvSpPr>
          <p:cNvPr id="10242" name="Rectangle 2"/>
          <p:cNvSpPr>
            <a:spLocks noGrp="1" noChangeArrowheads="1"/>
          </p:cNvSpPr>
          <p:nvPr>
            <p:ph type="body" sz="quarter" idx="1"/>
          </p:nvPr>
        </p:nvSpPr>
        <p:spPr/>
        <p:txBody>
          <a:bodyPr/>
          <a:lstStyle/>
          <a:p>
            <a:r>
              <a:rPr lang="ja-JP" altLang="en-US" dirty="0" smtClean="0">
                <a:ea typeface="굴림" pitchFamily="50" charset="-127"/>
              </a:rPr>
              <a:t>エステルが王妃になりました</a:t>
            </a:r>
            <a:endParaRPr lang="ko-KR" dirty="0">
              <a:ea typeface="굴림" pitchFamily="50" charset="-127"/>
            </a:endParaRPr>
          </a:p>
          <a:p>
            <a:r>
              <a:rPr lang="ja-JP" altLang="en-US" dirty="0" smtClean="0">
                <a:ea typeface="굴림" pitchFamily="50" charset="-127"/>
              </a:rPr>
              <a:t>いとこのお兄さんモルデカイ</a:t>
            </a:r>
            <a:r>
              <a:rPr lang="ko-KR" smtClean="0">
                <a:ea typeface="굴림" pitchFamily="50" charset="-127"/>
              </a:rPr>
              <a:t> </a:t>
            </a:r>
            <a:r>
              <a:rPr lang="en-US" altLang="ko-KR" dirty="0" smtClean="0"/>
              <a:t>–</a:t>
            </a:r>
            <a:r>
              <a:rPr lang="ko-KR" altLang="ko-KR" smtClean="0"/>
              <a:t> </a:t>
            </a:r>
            <a:r>
              <a:rPr lang="ja-JP" altLang="en-US" dirty="0" smtClean="0"/>
              <a:t>ユダヤ人であることを隠しなさい</a:t>
            </a:r>
            <a:endParaRPr lang="ko-KR" sz="1800" dirty="0">
              <a:ea typeface="굴림" pitchFamily="50" charset="-127"/>
            </a:endParaRPr>
          </a:p>
        </p:txBody>
      </p:sp>
    </p:spTree>
    <p:extLst>
      <p:ext uri="{BB962C8B-B14F-4D97-AF65-F5344CB8AC3E}">
        <p14:creationId xmlns:p14="http://schemas.microsoft.com/office/powerpoint/2010/main" val="34586301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Grp="1" noRot="1" noChangeAspect="1" noChangeArrowheads="1"/>
          </p:cNvSpPr>
          <p:nvPr>
            <p:ph type="sldImg"/>
          </p:nvPr>
        </p:nvSpPr>
        <p:spPr>
          <a:xfrm>
            <a:off x="381000" y="685800"/>
            <a:ext cx="6096000" cy="3429000"/>
          </a:xfrm>
        </p:spPr>
      </p:sp>
      <p:sp>
        <p:nvSpPr>
          <p:cNvPr id="27650" name="Rectangle 2"/>
          <p:cNvSpPr>
            <a:spLocks noGrp="1" noChangeArrowheads="1"/>
          </p:cNvSpPr>
          <p:nvPr>
            <p:ph type="body" sz="quarter" idx="1"/>
          </p:nvPr>
        </p:nvSpPr>
        <p:spPr/>
        <p:txBody>
          <a:bodyPr/>
          <a:lstStyle/>
          <a:p>
            <a:r>
              <a:rPr lang="ko-KR" altLang="ko-KR" dirty="0"/>
              <a:t>4:11 </a:t>
            </a:r>
            <a:r>
              <a:rPr lang="ko-KR" altLang="ko-KR" dirty="0" smtClean="0"/>
              <a:t>-</a:t>
            </a:r>
            <a:r>
              <a:rPr lang="ja-JP" altLang="en-US" dirty="0" smtClean="0"/>
              <a:t>呼ばれていない者が王の前に出て行けば殺されることある</a:t>
            </a:r>
            <a:endParaRPr lang="en-US" altLang="ja-JP" dirty="0" smtClean="0"/>
          </a:p>
          <a:p>
            <a:r>
              <a:rPr lang="ko-KR" altLang="ko-KR" dirty="0" smtClean="0"/>
              <a:t>16 -</a:t>
            </a:r>
            <a:r>
              <a:rPr lang="ja-JP" altLang="en-US" dirty="0" smtClean="0"/>
              <a:t>昼夜</a:t>
            </a:r>
            <a:r>
              <a:rPr lang="en-US" altLang="ja-JP" dirty="0" smtClean="0"/>
              <a:t>3</a:t>
            </a:r>
            <a:r>
              <a:rPr lang="ja-JP" altLang="en-US" dirty="0" smtClean="0"/>
              <a:t>日間、断食してと私のために祈ってください。私も私の侍女と一緒に断食して、そして、王の前に出て行く。</a:t>
            </a:r>
          </a:p>
          <a:p>
            <a:r>
              <a:rPr lang="ja-JP" altLang="en-US" dirty="0" smtClean="0"/>
              <a:t>　私は、死ななければならないのでしたら、死にます。</a:t>
            </a:r>
            <a:endParaRPr lang="ko-KR" sz="1800" dirty="0">
              <a:ea typeface="굴림" pitchFamily="50" charset="-127"/>
            </a:endParaRPr>
          </a:p>
        </p:txBody>
      </p:sp>
    </p:spTree>
    <p:extLst>
      <p:ext uri="{BB962C8B-B14F-4D97-AF65-F5344CB8AC3E}">
        <p14:creationId xmlns:p14="http://schemas.microsoft.com/office/powerpoint/2010/main" val="928195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Rot="1" noChangeAspect="1" noChangeArrowheads="1"/>
          </p:cNvSpPr>
          <p:nvPr>
            <p:ph type="sldImg"/>
          </p:nvPr>
        </p:nvSpPr>
        <p:spPr>
          <a:xfrm>
            <a:off x="381000" y="685800"/>
            <a:ext cx="6096000" cy="3429000"/>
          </a:xfrm>
        </p:spPr>
      </p:sp>
      <p:sp>
        <p:nvSpPr>
          <p:cNvPr id="29698" name="Rectangle 2"/>
          <p:cNvSpPr>
            <a:spLocks noGrp="1" noChangeArrowheads="1"/>
          </p:cNvSpPr>
          <p:nvPr>
            <p:ph type="body" sz="quarter" idx="1"/>
          </p:nvPr>
        </p:nvSpPr>
        <p:spPr/>
        <p:txBody>
          <a:bodyPr/>
          <a:lstStyle/>
          <a:p>
            <a:r>
              <a:rPr lang="ko-KR" altLang="ko-KR"/>
              <a:t>5:1~2 </a:t>
            </a:r>
            <a:r>
              <a:rPr lang="en-US" altLang="ko-KR" dirty="0" smtClean="0"/>
              <a:t>–</a:t>
            </a:r>
            <a:r>
              <a:rPr lang="ko-KR" altLang="ko-KR" smtClean="0"/>
              <a:t> </a:t>
            </a:r>
            <a:r>
              <a:rPr lang="ja-JP" altLang="en-US" dirty="0" smtClean="0"/>
              <a:t>金の杓をさしのばした王</a:t>
            </a:r>
            <a:endParaRPr lang="ko-KR" sz="1800" dirty="0">
              <a:ea typeface="굴림" pitchFamily="50" charset="-127"/>
            </a:endParaRPr>
          </a:p>
        </p:txBody>
      </p:sp>
    </p:spTree>
    <p:extLst>
      <p:ext uri="{BB962C8B-B14F-4D97-AF65-F5344CB8AC3E}">
        <p14:creationId xmlns:p14="http://schemas.microsoft.com/office/powerpoint/2010/main" val="4246292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Grp="1" noRot="1" noChangeAspect="1" noChangeArrowheads="1"/>
          </p:cNvSpPr>
          <p:nvPr>
            <p:ph type="sldImg"/>
          </p:nvPr>
        </p:nvSpPr>
        <p:spPr>
          <a:xfrm>
            <a:off x="381000" y="685800"/>
            <a:ext cx="6096000" cy="3429000"/>
          </a:xfrm>
        </p:spPr>
      </p:sp>
      <p:sp>
        <p:nvSpPr>
          <p:cNvPr id="32770" name="Rectangle 2"/>
          <p:cNvSpPr>
            <a:spLocks noGrp="1" noChangeArrowheads="1"/>
          </p:cNvSpPr>
          <p:nvPr>
            <p:ph type="body" sz="quarter" idx="1"/>
          </p:nvPr>
        </p:nvSpPr>
        <p:spPr/>
        <p:txBody>
          <a:bodyPr/>
          <a:lstStyle/>
          <a:p>
            <a:r>
              <a:rPr lang="ja-JP" altLang="en-US" dirty="0" smtClean="0">
                <a:ea typeface="굴림" pitchFamily="50" charset="-127"/>
              </a:rPr>
              <a:t>エステルにほれた王</a:t>
            </a:r>
            <a:endParaRPr lang="en-US" altLang="ja-JP" dirty="0" smtClean="0">
              <a:ea typeface="굴림" pitchFamily="50" charset="-127"/>
            </a:endParaRPr>
          </a:p>
          <a:p>
            <a:r>
              <a:rPr lang="ja-JP" altLang="en-US" dirty="0" smtClean="0">
                <a:ea typeface="굴림" pitchFamily="50" charset="-127"/>
              </a:rPr>
              <a:t>エステルの知恵</a:t>
            </a:r>
            <a:r>
              <a:rPr lang="ko-KR" smtClean="0">
                <a:ea typeface="굴림" pitchFamily="50" charset="-127"/>
              </a:rPr>
              <a:t> </a:t>
            </a:r>
            <a:r>
              <a:rPr lang="en-US" altLang="ko-KR" dirty="0" smtClean="0"/>
              <a:t>–</a:t>
            </a:r>
            <a:r>
              <a:rPr lang="ko-KR" altLang="ko-KR" smtClean="0"/>
              <a:t> </a:t>
            </a:r>
            <a:r>
              <a:rPr lang="ja-JP" altLang="en-US" dirty="0" smtClean="0"/>
              <a:t>祝宴</a:t>
            </a:r>
            <a:r>
              <a:rPr lang="ko-KR" altLang="ko-KR" smtClean="0"/>
              <a:t>- </a:t>
            </a:r>
            <a:r>
              <a:rPr lang="ja-JP" altLang="en-US" dirty="0" smtClean="0"/>
              <a:t>ハマン</a:t>
            </a:r>
            <a:endParaRPr lang="ko-KR" dirty="0">
              <a:ea typeface="굴림" pitchFamily="50" charset="-127"/>
            </a:endParaRPr>
          </a:p>
        </p:txBody>
      </p:sp>
    </p:spTree>
    <p:extLst>
      <p:ext uri="{BB962C8B-B14F-4D97-AF65-F5344CB8AC3E}">
        <p14:creationId xmlns:p14="http://schemas.microsoft.com/office/powerpoint/2010/main" val="35468132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Grp="1" noRot="1" noChangeAspect="1" noChangeArrowheads="1"/>
          </p:cNvSpPr>
          <p:nvPr>
            <p:ph type="sldImg"/>
          </p:nvPr>
        </p:nvSpPr>
        <p:spPr>
          <a:xfrm>
            <a:off x="381000" y="685800"/>
            <a:ext cx="6096000" cy="3429000"/>
          </a:xfrm>
        </p:spPr>
      </p:sp>
      <p:sp>
        <p:nvSpPr>
          <p:cNvPr id="34818" name="Rectangle 2"/>
          <p:cNvSpPr>
            <a:spLocks noGrp="1" noChangeArrowheads="1"/>
          </p:cNvSpPr>
          <p:nvPr>
            <p:ph type="body" sz="quarter" idx="1"/>
          </p:nvPr>
        </p:nvSpPr>
        <p:spPr/>
        <p:txBody>
          <a:bodyPr/>
          <a:lstStyle/>
          <a:p>
            <a:r>
              <a:rPr lang="ja-JP" altLang="en-US" dirty="0" smtClean="0">
                <a:ea typeface="굴림" pitchFamily="50" charset="-127"/>
              </a:rPr>
              <a:t>ハマンの死</a:t>
            </a:r>
          </a:p>
          <a:p>
            <a:r>
              <a:rPr lang="ja-JP" altLang="en-US" dirty="0" smtClean="0">
                <a:ea typeface="굴림" pitchFamily="50" charset="-127"/>
              </a:rPr>
              <a:t>そして、変えることができない王の命令</a:t>
            </a:r>
          </a:p>
          <a:p>
            <a:r>
              <a:rPr lang="ja-JP" altLang="en-US" dirty="0" smtClean="0">
                <a:ea typeface="굴림" pitchFamily="50" charset="-127"/>
              </a:rPr>
              <a:t>王の印鑑</a:t>
            </a:r>
            <a:r>
              <a:rPr lang="en-US" altLang="ja-JP" dirty="0" smtClean="0">
                <a:ea typeface="굴림" pitchFamily="50" charset="-127"/>
              </a:rPr>
              <a:t>-</a:t>
            </a:r>
            <a:r>
              <a:rPr lang="ja-JP" altLang="en-US" dirty="0" smtClean="0">
                <a:ea typeface="굴림" pitchFamily="50" charset="-127"/>
              </a:rPr>
              <a:t>調書</a:t>
            </a:r>
            <a:endParaRPr lang="en-US" altLang="ja-JP" dirty="0" smtClean="0">
              <a:ea typeface="굴림" pitchFamily="50" charset="-127"/>
            </a:endParaRPr>
          </a:p>
          <a:p>
            <a:r>
              <a:rPr lang="ja-JP" altLang="en-US" dirty="0" smtClean="0">
                <a:ea typeface="굴림" pitchFamily="50" charset="-127"/>
              </a:rPr>
              <a:t>このことでユダ人を殺そうとする敵が滅亡するようになった</a:t>
            </a:r>
            <a:r>
              <a:rPr lang="en-US" altLang="ja-JP" dirty="0" smtClean="0">
                <a:ea typeface="굴림" pitchFamily="50" charset="-127"/>
              </a:rPr>
              <a:t>(8</a:t>
            </a:r>
            <a:r>
              <a:rPr lang="ja-JP" altLang="en-US" dirty="0" smtClean="0">
                <a:ea typeface="굴림" pitchFamily="50" charset="-127"/>
              </a:rPr>
              <a:t>章～ </a:t>
            </a:r>
            <a:r>
              <a:rPr lang="en-US" altLang="ja-JP" dirty="0" smtClean="0">
                <a:ea typeface="굴림" pitchFamily="50" charset="-127"/>
              </a:rPr>
              <a:t>9</a:t>
            </a:r>
            <a:r>
              <a:rPr lang="ja-JP" altLang="en-US" dirty="0" smtClean="0">
                <a:ea typeface="굴림" pitchFamily="50" charset="-127"/>
              </a:rPr>
              <a:t>章</a:t>
            </a:r>
            <a:r>
              <a:rPr lang="en-US" altLang="ja-JP" dirty="0" smtClean="0">
                <a:ea typeface="굴림" pitchFamily="50" charset="-127"/>
              </a:rPr>
              <a:t>)</a:t>
            </a:r>
            <a:endParaRPr lang="ko-KR" altLang="ko-KR" dirty="0"/>
          </a:p>
        </p:txBody>
      </p:sp>
    </p:spTree>
    <p:extLst>
      <p:ext uri="{BB962C8B-B14F-4D97-AF65-F5344CB8AC3E}">
        <p14:creationId xmlns:p14="http://schemas.microsoft.com/office/powerpoint/2010/main" val="26378127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Grp="1" noRot="1" noChangeAspect="1" noChangeArrowheads="1"/>
          </p:cNvSpPr>
          <p:nvPr>
            <p:ph type="sldImg"/>
          </p:nvPr>
        </p:nvSpPr>
        <p:spPr>
          <a:xfrm>
            <a:off x="381000" y="685800"/>
            <a:ext cx="6096000" cy="3429000"/>
          </a:xfrm>
        </p:spPr>
      </p:sp>
      <p:sp>
        <p:nvSpPr>
          <p:cNvPr id="37890" name="Rectangle 2"/>
          <p:cNvSpPr>
            <a:spLocks noGrp="1" noChangeArrowheads="1"/>
          </p:cNvSpPr>
          <p:nvPr>
            <p:ph type="body" sz="quarter" idx="1"/>
          </p:nvPr>
        </p:nvSpPr>
        <p:spPr/>
        <p:txBody>
          <a:bodyPr/>
          <a:lstStyle/>
          <a:p>
            <a:r>
              <a:rPr lang="ja-JP" altLang="en-US" dirty="0" smtClean="0">
                <a:ea typeface="굴림" pitchFamily="50" charset="-127"/>
              </a:rPr>
              <a:t>勉強する理由</a:t>
            </a:r>
            <a:r>
              <a:rPr lang="en-US" altLang="ja-JP" dirty="0" smtClean="0">
                <a:ea typeface="굴림" pitchFamily="50" charset="-127"/>
              </a:rPr>
              <a:t>?</a:t>
            </a:r>
          </a:p>
          <a:p>
            <a:r>
              <a:rPr lang="ja-JP" altLang="en-US" dirty="0" smtClean="0">
                <a:ea typeface="굴림" pitchFamily="50" charset="-127"/>
              </a:rPr>
              <a:t>世界福音化のために神様はタラントを準備しておかれた。</a:t>
            </a:r>
          </a:p>
          <a:p>
            <a:r>
              <a:rPr lang="en-US" altLang="ja-JP" dirty="0" smtClean="0">
                <a:ea typeface="굴림" pitchFamily="50" charset="-127"/>
              </a:rPr>
              <a:t>(</a:t>
            </a:r>
            <a:r>
              <a:rPr lang="ja-JP" altLang="en-US" dirty="0" smtClean="0">
                <a:ea typeface="굴림" pitchFamily="50" charset="-127"/>
              </a:rPr>
              <a:t>当然</a:t>
            </a:r>
            <a:r>
              <a:rPr lang="en-US" altLang="ja-JP" dirty="0" smtClean="0">
                <a:ea typeface="굴림" pitchFamily="50" charset="-127"/>
              </a:rPr>
              <a:t>,</a:t>
            </a:r>
            <a:r>
              <a:rPr lang="ja-JP" altLang="en-US" dirty="0" smtClean="0">
                <a:ea typeface="굴림" pitchFamily="50" charset="-127"/>
              </a:rPr>
              <a:t>必然</a:t>
            </a:r>
            <a:r>
              <a:rPr lang="en-US" altLang="ja-JP" dirty="0" smtClean="0">
                <a:ea typeface="굴림" pitchFamily="50" charset="-127"/>
              </a:rPr>
              <a:t>,</a:t>
            </a:r>
            <a:r>
              <a:rPr lang="ja-JP" altLang="en-US" dirty="0" smtClean="0">
                <a:ea typeface="굴림" pitchFamily="50" charset="-127"/>
              </a:rPr>
              <a:t>絶対</a:t>
            </a:r>
            <a:r>
              <a:rPr lang="en-US" altLang="ja-JP" dirty="0" smtClean="0">
                <a:ea typeface="굴림" pitchFamily="50" charset="-127"/>
              </a:rPr>
              <a:t>)</a:t>
            </a:r>
          </a:p>
          <a:p>
            <a:r>
              <a:rPr lang="ja-JP" altLang="en-US" dirty="0" smtClean="0">
                <a:ea typeface="굴림" pitchFamily="50" charset="-127"/>
              </a:rPr>
              <a:t>探すのが勉強</a:t>
            </a:r>
            <a:r>
              <a:rPr lang="en-US" altLang="ja-JP" dirty="0" smtClean="0">
                <a:ea typeface="굴림" pitchFamily="50" charset="-127"/>
              </a:rPr>
              <a:t>-</a:t>
            </a:r>
            <a:r>
              <a:rPr lang="ja-JP" altLang="en-US" dirty="0" smtClean="0">
                <a:ea typeface="굴림" pitchFamily="50" charset="-127"/>
              </a:rPr>
              <a:t>文章の勉強</a:t>
            </a:r>
            <a:r>
              <a:rPr lang="en-US" altLang="ja-JP" dirty="0" smtClean="0">
                <a:ea typeface="굴림" pitchFamily="50" charset="-127"/>
              </a:rPr>
              <a:t>,</a:t>
            </a:r>
            <a:r>
              <a:rPr lang="ja-JP" altLang="en-US" dirty="0" smtClean="0">
                <a:ea typeface="굴림" pitchFamily="50" charset="-127"/>
              </a:rPr>
              <a:t>警察</a:t>
            </a:r>
            <a:r>
              <a:rPr lang="en-US" altLang="ja-JP" dirty="0" smtClean="0">
                <a:ea typeface="굴림" pitchFamily="50" charset="-127"/>
              </a:rPr>
              <a:t>,</a:t>
            </a:r>
            <a:r>
              <a:rPr lang="ja-JP" altLang="en-US" dirty="0" smtClean="0">
                <a:ea typeface="굴림" pitchFamily="50" charset="-127"/>
              </a:rPr>
              <a:t>芸術</a:t>
            </a:r>
            <a:r>
              <a:rPr lang="en-US" altLang="ja-JP" dirty="0" smtClean="0">
                <a:ea typeface="굴림" pitchFamily="50" charset="-127"/>
              </a:rPr>
              <a:t>,</a:t>
            </a:r>
            <a:r>
              <a:rPr lang="ja-JP" altLang="en-US" dirty="0" smtClean="0">
                <a:ea typeface="굴림" pitchFamily="50" charset="-127"/>
              </a:rPr>
              <a:t>音楽</a:t>
            </a:r>
            <a:r>
              <a:rPr lang="en-US" altLang="ja-JP" dirty="0" smtClean="0">
                <a:ea typeface="굴림" pitchFamily="50" charset="-127"/>
              </a:rPr>
              <a:t>,</a:t>
            </a:r>
            <a:r>
              <a:rPr lang="ja-JP" altLang="en-US" dirty="0" smtClean="0">
                <a:ea typeface="굴림" pitchFamily="50" charset="-127"/>
              </a:rPr>
              <a:t>運動～</a:t>
            </a:r>
            <a:endParaRPr lang="ko-KR" altLang="ko-KR" sz="1800" dirty="0"/>
          </a:p>
        </p:txBody>
      </p:sp>
    </p:spTree>
    <p:extLst>
      <p:ext uri="{BB962C8B-B14F-4D97-AF65-F5344CB8AC3E}">
        <p14:creationId xmlns:p14="http://schemas.microsoft.com/office/powerpoint/2010/main" val="4787101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Grp="1" noRot="1" noChangeAspect="1" noChangeArrowheads="1"/>
          </p:cNvSpPr>
          <p:nvPr>
            <p:ph type="sldImg"/>
          </p:nvPr>
        </p:nvSpPr>
        <p:spPr>
          <a:xfrm>
            <a:off x="381000" y="685800"/>
            <a:ext cx="6096000" cy="3429000"/>
          </a:xfrm>
        </p:spPr>
      </p:sp>
      <p:sp>
        <p:nvSpPr>
          <p:cNvPr id="39938" name="Rectangle 2"/>
          <p:cNvSpPr>
            <a:spLocks noGrp="1" noChangeArrowheads="1"/>
          </p:cNvSpPr>
          <p:nvPr>
            <p:ph type="body" sz="quarter" idx="1"/>
          </p:nvPr>
        </p:nvSpPr>
        <p:spPr/>
        <p:txBody>
          <a:bodyPr/>
          <a:lstStyle/>
          <a:p>
            <a:r>
              <a:rPr lang="ja-JP" altLang="en-US" dirty="0" smtClean="0">
                <a:ea typeface="굴림" pitchFamily="50" charset="-127"/>
              </a:rPr>
              <a:t>福音刻印、根、体質</a:t>
            </a:r>
            <a:r>
              <a:rPr lang="ko-KR" smtClean="0">
                <a:ea typeface="굴림" pitchFamily="50" charset="-127"/>
              </a:rPr>
              <a:t> </a:t>
            </a:r>
            <a:r>
              <a:rPr lang="en-US" altLang="ko-KR" dirty="0" smtClean="0"/>
              <a:t>–</a:t>
            </a:r>
            <a:r>
              <a:rPr lang="ko-KR" altLang="ko-KR" smtClean="0"/>
              <a:t> </a:t>
            </a:r>
            <a:r>
              <a:rPr lang="ja-JP" altLang="en-US" dirty="0" smtClean="0"/>
              <a:t>ヨセフ</a:t>
            </a:r>
            <a:r>
              <a:rPr lang="ko-KR" smtClean="0">
                <a:ea typeface="굴림" pitchFamily="50" charset="-127"/>
              </a:rPr>
              <a:t> </a:t>
            </a:r>
            <a:r>
              <a:rPr lang="en-US" altLang="ko-KR" dirty="0" smtClean="0"/>
              <a:t>–</a:t>
            </a:r>
            <a:r>
              <a:rPr lang="ko-KR" altLang="ko-KR" smtClean="0"/>
              <a:t> </a:t>
            </a:r>
            <a:r>
              <a:rPr lang="ja-JP" altLang="en-US" dirty="0" smtClean="0"/>
              <a:t>世界福音化の夢</a:t>
            </a:r>
            <a:endParaRPr lang="ko-KR" sz="1800">
              <a:ea typeface="굴림" pitchFamily="50" charset="-127"/>
            </a:endParaRPr>
          </a:p>
        </p:txBody>
      </p:sp>
    </p:spTree>
    <p:extLst>
      <p:ext uri="{BB962C8B-B14F-4D97-AF65-F5344CB8AC3E}">
        <p14:creationId xmlns:p14="http://schemas.microsoft.com/office/powerpoint/2010/main" val="13096796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Grp="1" noRot="1" noChangeAspect="1" noChangeArrowheads="1"/>
          </p:cNvSpPr>
          <p:nvPr>
            <p:ph type="sldImg"/>
          </p:nvPr>
        </p:nvSpPr>
        <p:spPr>
          <a:xfrm>
            <a:off x="381000" y="685800"/>
            <a:ext cx="6096000" cy="3429000"/>
          </a:xfrm>
        </p:spPr>
      </p:sp>
      <p:sp>
        <p:nvSpPr>
          <p:cNvPr id="41986" name="Rectangle 2"/>
          <p:cNvSpPr>
            <a:spLocks noGrp="1" noChangeArrowheads="1"/>
          </p:cNvSpPr>
          <p:nvPr>
            <p:ph type="body" sz="quarter" idx="1"/>
          </p:nvPr>
        </p:nvSpPr>
        <p:spPr/>
        <p:txBody>
          <a:bodyPr/>
          <a:lstStyle/>
          <a:p>
            <a:r>
              <a:rPr lang="ja-JP" altLang="en-US" dirty="0" smtClean="0">
                <a:ea typeface="굴림" pitchFamily="50" charset="-127"/>
              </a:rPr>
              <a:t>福音刻印、根、体質</a:t>
            </a:r>
            <a:r>
              <a:rPr lang="ko-KR" smtClean="0">
                <a:ea typeface="굴림" pitchFamily="50" charset="-127"/>
              </a:rPr>
              <a:t> </a:t>
            </a:r>
            <a:r>
              <a:rPr lang="en-US" altLang="ko-KR" dirty="0" smtClean="0"/>
              <a:t>–</a:t>
            </a:r>
            <a:r>
              <a:rPr lang="ko-KR" altLang="ko-KR" smtClean="0"/>
              <a:t> </a:t>
            </a:r>
            <a:r>
              <a:rPr lang="ja-JP" altLang="en-US" dirty="0" smtClean="0"/>
              <a:t>羊飼い</a:t>
            </a:r>
            <a:endParaRPr lang="ko-KR" sz="1800">
              <a:ea typeface="굴림" pitchFamily="50" charset="-127"/>
            </a:endParaRPr>
          </a:p>
        </p:txBody>
      </p:sp>
    </p:spTree>
    <p:extLst>
      <p:ext uri="{BB962C8B-B14F-4D97-AF65-F5344CB8AC3E}">
        <p14:creationId xmlns:p14="http://schemas.microsoft.com/office/powerpoint/2010/main" val="20690395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noGrp="1" noRot="1" noChangeAspect="1" noChangeArrowheads="1"/>
          </p:cNvSpPr>
          <p:nvPr>
            <p:ph type="sldImg"/>
          </p:nvPr>
        </p:nvSpPr>
        <p:spPr>
          <a:xfrm>
            <a:off x="381000" y="685800"/>
            <a:ext cx="6096000" cy="3429000"/>
          </a:xfrm>
        </p:spPr>
      </p:sp>
      <p:sp>
        <p:nvSpPr>
          <p:cNvPr id="44034" name="Rectangle 2"/>
          <p:cNvSpPr>
            <a:spLocks noGrp="1" noChangeArrowheads="1"/>
          </p:cNvSpPr>
          <p:nvPr>
            <p:ph type="body" sz="quarter" idx="1"/>
          </p:nvPr>
        </p:nvSpPr>
        <p:spPr/>
        <p:txBody>
          <a:bodyPr/>
          <a:lstStyle/>
          <a:p>
            <a:r>
              <a:rPr lang="ja-JP" altLang="en-US" dirty="0" smtClean="0">
                <a:ea typeface="굴림" pitchFamily="50" charset="-127"/>
              </a:rPr>
              <a:t>サムエル</a:t>
            </a:r>
            <a:r>
              <a:rPr lang="ko-KR" smtClean="0">
                <a:ea typeface="굴림" pitchFamily="50" charset="-127"/>
              </a:rPr>
              <a:t> </a:t>
            </a:r>
            <a:r>
              <a:rPr lang="en-US" altLang="ko-KR" dirty="0" smtClean="0"/>
              <a:t>–</a:t>
            </a:r>
            <a:r>
              <a:rPr lang="ko-KR" altLang="ko-KR" smtClean="0"/>
              <a:t> </a:t>
            </a:r>
            <a:r>
              <a:rPr lang="ja-JP" altLang="en-US" dirty="0" smtClean="0"/>
              <a:t>ビジョン</a:t>
            </a:r>
            <a:r>
              <a:rPr lang="ko-KR" altLang="ko-KR" smtClean="0"/>
              <a:t>, </a:t>
            </a:r>
            <a:r>
              <a:rPr lang="ja-JP" altLang="en-US" dirty="0" smtClean="0"/>
              <a:t>タラント</a:t>
            </a:r>
            <a:endParaRPr lang="ko-KR" sz="1800" dirty="0">
              <a:ea typeface="굴림" pitchFamily="50" charset="-127"/>
            </a:endParaRPr>
          </a:p>
        </p:txBody>
      </p:sp>
    </p:spTree>
    <p:extLst>
      <p:ext uri="{BB962C8B-B14F-4D97-AF65-F5344CB8AC3E}">
        <p14:creationId xmlns:p14="http://schemas.microsoft.com/office/powerpoint/2010/main" val="18656732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
          <p:cNvSpPr>
            <a:spLocks noGrp="1" noRot="1" noChangeAspect="1" noChangeArrowheads="1"/>
          </p:cNvSpPr>
          <p:nvPr>
            <p:ph type="sldImg"/>
          </p:nvPr>
        </p:nvSpPr>
        <p:spPr>
          <a:xfrm>
            <a:off x="381000" y="685800"/>
            <a:ext cx="6096000" cy="3429000"/>
          </a:xfrm>
        </p:spPr>
      </p:sp>
      <p:sp>
        <p:nvSpPr>
          <p:cNvPr id="47106" name="Rectangle 2"/>
          <p:cNvSpPr>
            <a:spLocks noGrp="1" noChangeArrowheads="1"/>
          </p:cNvSpPr>
          <p:nvPr>
            <p:ph type="body" sz="quarter" idx="1"/>
          </p:nvPr>
        </p:nvSpPr>
        <p:spPr/>
        <p:txBody>
          <a:bodyPr/>
          <a:lstStyle/>
          <a:p>
            <a:r>
              <a:rPr lang="ja-JP" altLang="en-US" dirty="0" smtClean="0">
                <a:ea typeface="굴림" pitchFamily="50" charset="-127"/>
              </a:rPr>
              <a:t>傷</a:t>
            </a:r>
            <a:r>
              <a:rPr lang="en-US" altLang="ja-JP" dirty="0" smtClean="0">
                <a:ea typeface="굴림" pitchFamily="50" charset="-127"/>
              </a:rPr>
              <a:t>,</a:t>
            </a:r>
            <a:r>
              <a:rPr lang="ja-JP" altLang="en-US" dirty="0" smtClean="0">
                <a:ea typeface="굴림" pitchFamily="50" charset="-127"/>
              </a:rPr>
              <a:t>環境</a:t>
            </a:r>
          </a:p>
          <a:p>
            <a:r>
              <a:rPr lang="ja-JP" altLang="en-US" dirty="0" smtClean="0">
                <a:ea typeface="굴림" pitchFamily="50" charset="-127"/>
              </a:rPr>
              <a:t>ヨセフに神様がくださった環境</a:t>
            </a:r>
            <a:endParaRPr lang="ko-KR" sz="1800" dirty="0">
              <a:ea typeface="굴림" pitchFamily="50" charset="-127"/>
            </a:endParaRPr>
          </a:p>
        </p:txBody>
      </p:sp>
    </p:spTree>
    <p:extLst>
      <p:ext uri="{BB962C8B-B14F-4D97-AF65-F5344CB8AC3E}">
        <p14:creationId xmlns:p14="http://schemas.microsoft.com/office/powerpoint/2010/main" val="25533758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noGrp="1" noRot="1" noChangeAspect="1" noChangeArrowheads="1"/>
          </p:cNvSpPr>
          <p:nvPr>
            <p:ph type="sldImg"/>
          </p:nvPr>
        </p:nvSpPr>
        <p:spPr>
          <a:xfrm>
            <a:off x="381000" y="685800"/>
            <a:ext cx="6096000" cy="3429000"/>
          </a:xfrm>
        </p:spPr>
      </p:sp>
      <p:sp>
        <p:nvSpPr>
          <p:cNvPr id="49154" name="Rectangle 2"/>
          <p:cNvSpPr>
            <a:spLocks noGrp="1" noChangeArrowheads="1"/>
          </p:cNvSpPr>
          <p:nvPr>
            <p:ph type="body" sz="quarter" idx="1"/>
          </p:nvPr>
        </p:nvSpPr>
        <p:spPr/>
        <p:txBody>
          <a:bodyPr/>
          <a:lstStyle/>
          <a:p>
            <a:r>
              <a:rPr lang="ja-JP" altLang="en-US" dirty="0" smtClean="0">
                <a:ea typeface="굴림" pitchFamily="50" charset="-127"/>
              </a:rPr>
              <a:t>エジプトに送って</a:t>
            </a:r>
          </a:p>
          <a:p>
            <a:r>
              <a:rPr lang="ja-JP" altLang="en-US" dirty="0" smtClean="0">
                <a:ea typeface="굴림" pitchFamily="50" charset="-127"/>
              </a:rPr>
              <a:t>世界福音化の夢がかなうこと</a:t>
            </a:r>
          </a:p>
          <a:p>
            <a:r>
              <a:rPr lang="ja-JP" altLang="en-US" dirty="0" smtClean="0">
                <a:ea typeface="굴림" pitchFamily="50" charset="-127"/>
              </a:rPr>
              <a:t>“時刻表”がくる</a:t>
            </a:r>
          </a:p>
          <a:p>
            <a:r>
              <a:rPr lang="ja-JP" altLang="en-US" dirty="0" smtClean="0">
                <a:ea typeface="굴림" pitchFamily="50" charset="-127"/>
              </a:rPr>
              <a:t>家系を変えなさい</a:t>
            </a:r>
            <a:r>
              <a:rPr lang="en-US" altLang="ja-JP" dirty="0" smtClean="0">
                <a:ea typeface="굴림" pitchFamily="50" charset="-127"/>
              </a:rPr>
              <a:t>,</a:t>
            </a:r>
            <a:r>
              <a:rPr lang="ja-JP" altLang="en-US" dirty="0" smtClean="0">
                <a:ea typeface="굴림" pitchFamily="50" charset="-127"/>
              </a:rPr>
              <a:t>自分をそなえなさい</a:t>
            </a:r>
            <a:r>
              <a:rPr lang="en-US" altLang="ja-JP" dirty="0" smtClean="0">
                <a:ea typeface="굴림" pitchFamily="50" charset="-127"/>
              </a:rPr>
              <a:t>,</a:t>
            </a:r>
            <a:r>
              <a:rPr lang="ja-JP" altLang="en-US" dirty="0" smtClean="0">
                <a:ea typeface="굴림" pitchFamily="50" charset="-127"/>
              </a:rPr>
              <a:t>奥義を持ちなさい</a:t>
            </a:r>
            <a:endParaRPr lang="ko-KR" sz="1800" dirty="0">
              <a:ea typeface="굴림" pitchFamily="50" charset="-127"/>
            </a:endParaRPr>
          </a:p>
        </p:txBody>
      </p:sp>
    </p:spTree>
    <p:extLst>
      <p:ext uri="{BB962C8B-B14F-4D97-AF65-F5344CB8AC3E}">
        <p14:creationId xmlns:p14="http://schemas.microsoft.com/office/powerpoint/2010/main" val="480818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Grp="1" noRot="1" noChangeAspect="1" noChangeArrowheads="1"/>
          </p:cNvSpPr>
          <p:nvPr>
            <p:ph type="sldImg"/>
          </p:nvPr>
        </p:nvSpPr>
        <p:spPr>
          <a:xfrm>
            <a:off x="381000" y="685800"/>
            <a:ext cx="6096000" cy="3429000"/>
          </a:xfrm>
        </p:spPr>
      </p:sp>
      <p:sp>
        <p:nvSpPr>
          <p:cNvPr id="12290" name="Rectangle 2"/>
          <p:cNvSpPr>
            <a:spLocks noGrp="1" noChangeArrowheads="1"/>
          </p:cNvSpPr>
          <p:nvPr>
            <p:ph type="body" sz="quarter" idx="1"/>
          </p:nvPr>
        </p:nvSpPr>
        <p:spPr/>
        <p:txBody>
          <a:bodyPr/>
          <a:lstStyle/>
          <a:p>
            <a:r>
              <a:rPr lang="ko-KR" altLang="ko-KR" dirty="0"/>
              <a:t>2:21~23</a:t>
            </a:r>
          </a:p>
          <a:p>
            <a:r>
              <a:rPr lang="ja-JP" altLang="en-US" dirty="0" smtClean="0">
                <a:ea typeface="굴림" pitchFamily="50" charset="-127"/>
              </a:rPr>
              <a:t>アハシュエロス王の臣下が王を暗殺しようとする陰謀がありました</a:t>
            </a:r>
            <a:endParaRPr lang="ko-KR" dirty="0">
              <a:ea typeface="굴림" pitchFamily="50" charset="-127"/>
            </a:endParaRPr>
          </a:p>
        </p:txBody>
      </p:sp>
    </p:spTree>
    <p:extLst>
      <p:ext uri="{BB962C8B-B14F-4D97-AF65-F5344CB8AC3E}">
        <p14:creationId xmlns:p14="http://schemas.microsoft.com/office/powerpoint/2010/main" val="11447092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noGrp="1" noRot="1" noChangeAspect="1" noChangeArrowheads="1"/>
          </p:cNvSpPr>
          <p:nvPr>
            <p:ph type="sldImg"/>
          </p:nvPr>
        </p:nvSpPr>
        <p:spPr>
          <a:xfrm>
            <a:off x="381000" y="685800"/>
            <a:ext cx="6096000" cy="3429000"/>
          </a:xfrm>
        </p:spPr>
      </p:sp>
      <p:sp>
        <p:nvSpPr>
          <p:cNvPr id="51202" name="Rectangle 2"/>
          <p:cNvSpPr>
            <a:spLocks noGrp="1" noChangeArrowheads="1"/>
          </p:cNvSpPr>
          <p:nvPr>
            <p:ph type="body" sz="quarter" idx="1"/>
          </p:nvPr>
        </p:nvSpPr>
        <p:spPr/>
        <p:txBody>
          <a:bodyPr/>
          <a:lstStyle/>
          <a:p>
            <a:r>
              <a:rPr lang="ja-JP" altLang="en-US" dirty="0" smtClean="0">
                <a:ea typeface="굴림" pitchFamily="50" charset="-127"/>
              </a:rPr>
              <a:t>フォーラムする主題</a:t>
            </a:r>
          </a:p>
          <a:p>
            <a:r>
              <a:rPr lang="ja-JP" altLang="en-US" dirty="0" smtClean="0">
                <a:ea typeface="굴림" pitchFamily="50" charset="-127"/>
              </a:rPr>
              <a:t>①ハマンが知らなかったこと</a:t>
            </a:r>
          </a:p>
          <a:p>
            <a:r>
              <a:rPr lang="ja-JP" altLang="en-US" dirty="0" smtClean="0">
                <a:ea typeface="굴림" pitchFamily="50" charset="-127"/>
              </a:rPr>
              <a:t>②祈りの奥義</a:t>
            </a:r>
            <a:r>
              <a:rPr lang="en-US" altLang="ja-JP" dirty="0" smtClean="0">
                <a:ea typeface="굴림" pitchFamily="50" charset="-127"/>
              </a:rPr>
              <a:t>,</a:t>
            </a:r>
            <a:r>
              <a:rPr lang="ja-JP" altLang="en-US" dirty="0" smtClean="0">
                <a:ea typeface="굴림" pitchFamily="50" charset="-127"/>
              </a:rPr>
              <a:t>タラントを発見したレムナントの奥義</a:t>
            </a:r>
          </a:p>
          <a:p>
            <a:r>
              <a:rPr lang="ja-JP" altLang="en-US" dirty="0" smtClean="0">
                <a:ea typeface="굴림" pitchFamily="50" charset="-127"/>
              </a:rPr>
              <a:t>③家系を変えなさい</a:t>
            </a:r>
            <a:r>
              <a:rPr lang="en-US" altLang="ja-JP" dirty="0" smtClean="0">
                <a:ea typeface="굴림" pitchFamily="50" charset="-127"/>
              </a:rPr>
              <a:t>,</a:t>
            </a:r>
            <a:r>
              <a:rPr lang="ja-JP" altLang="en-US" dirty="0" smtClean="0">
                <a:ea typeface="굴림" pitchFamily="50" charset="-127"/>
              </a:rPr>
              <a:t>自分をそなえなさい</a:t>
            </a:r>
            <a:r>
              <a:rPr lang="en-US" altLang="ja-JP" dirty="0" smtClean="0">
                <a:ea typeface="굴림" pitchFamily="50" charset="-127"/>
              </a:rPr>
              <a:t>,</a:t>
            </a:r>
            <a:r>
              <a:rPr lang="ja-JP" altLang="en-US" dirty="0" smtClean="0">
                <a:ea typeface="굴림" pitchFamily="50" charset="-127"/>
              </a:rPr>
              <a:t>奥義を持ちなさい</a:t>
            </a:r>
            <a:endParaRPr lang="ko-KR" sz="1800" dirty="0">
              <a:ea typeface="굴림" pitchFamily="50" charset="-127"/>
            </a:endParaRPr>
          </a:p>
        </p:txBody>
      </p:sp>
    </p:spTree>
    <p:extLst>
      <p:ext uri="{BB962C8B-B14F-4D97-AF65-F5344CB8AC3E}">
        <p14:creationId xmlns:p14="http://schemas.microsoft.com/office/powerpoint/2010/main" val="3988045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Rot="1" noChangeAspect="1" noChangeArrowheads="1"/>
          </p:cNvSpPr>
          <p:nvPr>
            <p:ph type="sldImg"/>
          </p:nvPr>
        </p:nvSpPr>
        <p:spPr>
          <a:xfrm>
            <a:off x="381000" y="685800"/>
            <a:ext cx="6096000" cy="3429000"/>
          </a:xfrm>
        </p:spPr>
      </p:sp>
      <p:sp>
        <p:nvSpPr>
          <p:cNvPr id="14338" name="Rectangle 2"/>
          <p:cNvSpPr>
            <a:spLocks noGrp="1" noChangeArrowheads="1"/>
          </p:cNvSpPr>
          <p:nvPr>
            <p:ph type="body" sz="quarter" idx="1"/>
          </p:nvPr>
        </p:nvSpPr>
        <p:spPr/>
        <p:txBody>
          <a:bodyPr/>
          <a:lstStyle/>
          <a:p>
            <a:r>
              <a:rPr lang="ja-JP" altLang="en-US" dirty="0" smtClean="0">
                <a:ea typeface="굴림" pitchFamily="50" charset="-127"/>
              </a:rPr>
              <a:t>モルデカイが王宮の門でこの事実を聞くようになりました</a:t>
            </a:r>
            <a:endParaRPr lang="ko-KR" dirty="0">
              <a:ea typeface="굴림" pitchFamily="50" charset="-127"/>
            </a:endParaRPr>
          </a:p>
        </p:txBody>
      </p:sp>
    </p:spTree>
    <p:extLst>
      <p:ext uri="{BB962C8B-B14F-4D97-AF65-F5344CB8AC3E}">
        <p14:creationId xmlns:p14="http://schemas.microsoft.com/office/powerpoint/2010/main" val="3834910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Rot="1" noChangeAspect="1" noChangeArrowheads="1"/>
          </p:cNvSpPr>
          <p:nvPr>
            <p:ph type="sldImg"/>
          </p:nvPr>
        </p:nvSpPr>
        <p:spPr>
          <a:xfrm>
            <a:off x="381000" y="685800"/>
            <a:ext cx="6096000" cy="3429000"/>
          </a:xfrm>
        </p:spPr>
      </p:sp>
      <p:sp>
        <p:nvSpPr>
          <p:cNvPr id="16386" name="Rectangle 2"/>
          <p:cNvSpPr>
            <a:spLocks noGrp="1" noChangeArrowheads="1"/>
          </p:cNvSpPr>
          <p:nvPr>
            <p:ph type="body" sz="quarter" idx="1"/>
          </p:nvPr>
        </p:nvSpPr>
        <p:spPr/>
        <p:txBody>
          <a:bodyPr/>
          <a:lstStyle/>
          <a:p>
            <a:r>
              <a:rPr lang="ja-JP" altLang="en-US" dirty="0" smtClean="0">
                <a:ea typeface="굴림" pitchFamily="50" charset="-127"/>
              </a:rPr>
              <a:t>モルデカイはエステルに知らせて</a:t>
            </a:r>
          </a:p>
          <a:p>
            <a:r>
              <a:rPr lang="ja-JP" altLang="en-US" dirty="0" smtClean="0">
                <a:ea typeface="굴림" pitchFamily="50" charset="-127"/>
              </a:rPr>
              <a:t>暗殺を試みた者たちは発覚して殺されました</a:t>
            </a:r>
          </a:p>
          <a:p>
            <a:r>
              <a:rPr lang="ja-JP" altLang="en-US" dirty="0" smtClean="0">
                <a:ea typeface="굴림" pitchFamily="50" charset="-127"/>
              </a:rPr>
              <a:t>これによって王の命を救うようになりました</a:t>
            </a:r>
            <a:endParaRPr lang="ko-KR" dirty="0">
              <a:ea typeface="굴림" pitchFamily="50" charset="-127"/>
            </a:endParaRPr>
          </a:p>
        </p:txBody>
      </p:sp>
    </p:spTree>
    <p:extLst>
      <p:ext uri="{BB962C8B-B14F-4D97-AF65-F5344CB8AC3E}">
        <p14:creationId xmlns:p14="http://schemas.microsoft.com/office/powerpoint/2010/main" val="1431435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Rot="1" noChangeAspect="1" noChangeArrowheads="1"/>
          </p:cNvSpPr>
          <p:nvPr>
            <p:ph type="sldImg"/>
          </p:nvPr>
        </p:nvSpPr>
        <p:spPr>
          <a:xfrm>
            <a:off x="381000" y="685800"/>
            <a:ext cx="6096000" cy="3429000"/>
          </a:xfrm>
        </p:spPr>
      </p:sp>
      <p:sp>
        <p:nvSpPr>
          <p:cNvPr id="18434" name="Rectangle 2"/>
          <p:cNvSpPr>
            <a:spLocks noGrp="1" noChangeArrowheads="1"/>
          </p:cNvSpPr>
          <p:nvPr>
            <p:ph type="body" sz="quarter" idx="1"/>
          </p:nvPr>
        </p:nvSpPr>
        <p:spPr/>
        <p:txBody>
          <a:bodyPr/>
          <a:lstStyle/>
          <a:p>
            <a:r>
              <a:rPr lang="ja-JP" altLang="en-US" dirty="0" smtClean="0">
                <a:ea typeface="굴림" pitchFamily="50" charset="-127"/>
              </a:rPr>
              <a:t>このことが宮中日記</a:t>
            </a:r>
            <a:r>
              <a:rPr lang="en-US" altLang="ja-JP" dirty="0" smtClean="0">
                <a:ea typeface="굴림" pitchFamily="50" charset="-127"/>
              </a:rPr>
              <a:t>-</a:t>
            </a:r>
            <a:r>
              <a:rPr lang="ja-JP" altLang="en-US" dirty="0" smtClean="0">
                <a:ea typeface="굴림" pitchFamily="50" charset="-127"/>
              </a:rPr>
              <a:t>歴史に記録されました</a:t>
            </a:r>
            <a:endParaRPr lang="ko-KR" sz="1800" dirty="0">
              <a:ea typeface="굴림" pitchFamily="50" charset="-127"/>
            </a:endParaRPr>
          </a:p>
        </p:txBody>
      </p:sp>
    </p:spTree>
    <p:extLst>
      <p:ext uri="{BB962C8B-B14F-4D97-AF65-F5344CB8AC3E}">
        <p14:creationId xmlns:p14="http://schemas.microsoft.com/office/powerpoint/2010/main" val="3317019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Rot="1" noChangeAspect="1" noChangeArrowheads="1"/>
          </p:cNvSpPr>
          <p:nvPr>
            <p:ph type="sldImg"/>
          </p:nvPr>
        </p:nvSpPr>
        <p:spPr>
          <a:xfrm>
            <a:off x="381000" y="685800"/>
            <a:ext cx="6096000" cy="3429000"/>
          </a:xfrm>
        </p:spPr>
      </p:sp>
      <p:sp>
        <p:nvSpPr>
          <p:cNvPr id="20482" name="Rectangle 2"/>
          <p:cNvSpPr>
            <a:spLocks noGrp="1" noChangeArrowheads="1"/>
          </p:cNvSpPr>
          <p:nvPr>
            <p:ph type="body" sz="quarter" idx="1"/>
          </p:nvPr>
        </p:nvSpPr>
        <p:spPr/>
        <p:txBody>
          <a:bodyPr/>
          <a:lstStyle/>
          <a:p>
            <a:r>
              <a:rPr lang="ja-JP" altLang="en-US" dirty="0" smtClean="0">
                <a:ea typeface="굴림" pitchFamily="50" charset="-127"/>
              </a:rPr>
              <a:t>イスラエルと代々敵だったアガク人</a:t>
            </a:r>
            <a:r>
              <a:rPr lang="en-US" altLang="ja-JP" dirty="0" smtClean="0">
                <a:ea typeface="굴림" pitchFamily="50" charset="-127"/>
              </a:rPr>
              <a:t>(</a:t>
            </a:r>
            <a:r>
              <a:rPr lang="ja-JP" altLang="en-US" dirty="0" smtClean="0">
                <a:ea typeface="굴림" pitchFamily="50" charset="-127"/>
              </a:rPr>
              <a:t>出エジプト</a:t>
            </a:r>
            <a:r>
              <a:rPr lang="en-US" altLang="ja-JP" dirty="0" smtClean="0">
                <a:ea typeface="굴림" pitchFamily="50" charset="-127"/>
              </a:rPr>
              <a:t>-</a:t>
            </a:r>
            <a:r>
              <a:rPr lang="ja-JP" altLang="en-US" dirty="0" smtClean="0">
                <a:ea typeface="굴림" pitchFamily="50" charset="-127"/>
              </a:rPr>
              <a:t>攻撃</a:t>
            </a:r>
            <a:r>
              <a:rPr lang="en-US" altLang="ja-JP" dirty="0" smtClean="0">
                <a:ea typeface="굴림" pitchFamily="50" charset="-127"/>
              </a:rPr>
              <a:t>)</a:t>
            </a:r>
          </a:p>
          <a:p>
            <a:r>
              <a:rPr lang="ja-JP" altLang="en-US" dirty="0" smtClean="0">
                <a:ea typeface="굴림" pitchFamily="50" charset="-127"/>
              </a:rPr>
              <a:t>ハマン</a:t>
            </a:r>
            <a:r>
              <a:rPr lang="en-US" altLang="ja-JP" dirty="0" smtClean="0">
                <a:ea typeface="굴림" pitchFamily="50" charset="-127"/>
              </a:rPr>
              <a:t>-</a:t>
            </a:r>
            <a:r>
              <a:rPr lang="ja-JP" altLang="en-US" dirty="0" smtClean="0">
                <a:ea typeface="굴림" pitchFamily="50" charset="-127"/>
              </a:rPr>
              <a:t>アハシュエロス王お最高の臣下</a:t>
            </a:r>
          </a:p>
          <a:p>
            <a:r>
              <a:rPr lang="ja-JP" altLang="en-US" dirty="0" smtClean="0">
                <a:ea typeface="굴림" pitchFamily="50" charset="-127"/>
              </a:rPr>
              <a:t>私にお辞儀をしなさい</a:t>
            </a:r>
            <a:r>
              <a:rPr lang="en-US" altLang="ja-JP" dirty="0" smtClean="0">
                <a:ea typeface="굴림" pitchFamily="50" charset="-127"/>
              </a:rPr>
              <a:t>-</a:t>
            </a:r>
            <a:r>
              <a:rPr lang="ja-JP" altLang="en-US" dirty="0" smtClean="0">
                <a:ea typeface="굴림" pitchFamily="50" charset="-127"/>
              </a:rPr>
              <a:t>礼拝しろ</a:t>
            </a:r>
          </a:p>
          <a:p>
            <a:r>
              <a:rPr lang="ja-JP" altLang="en-US" dirty="0" smtClean="0">
                <a:ea typeface="굴림" pitchFamily="50" charset="-127"/>
              </a:rPr>
              <a:t>神様に仕える私はお辞儀ができない</a:t>
            </a:r>
            <a:r>
              <a:rPr lang="en-US" altLang="ja-JP" dirty="0" smtClean="0">
                <a:ea typeface="굴림" pitchFamily="50" charset="-127"/>
              </a:rPr>
              <a:t>(</a:t>
            </a:r>
            <a:r>
              <a:rPr lang="ja-JP" altLang="en-US" dirty="0" smtClean="0">
                <a:ea typeface="굴림" pitchFamily="50" charset="-127"/>
              </a:rPr>
              <a:t>モルデカイ</a:t>
            </a:r>
            <a:r>
              <a:rPr lang="en-US" altLang="ja-JP" dirty="0" smtClean="0">
                <a:ea typeface="굴림" pitchFamily="50" charset="-127"/>
              </a:rPr>
              <a:t>)</a:t>
            </a:r>
            <a:endParaRPr lang="ko-KR" altLang="ko-KR" sz="1800" dirty="0"/>
          </a:p>
        </p:txBody>
      </p:sp>
    </p:spTree>
    <p:extLst>
      <p:ext uri="{BB962C8B-B14F-4D97-AF65-F5344CB8AC3E}">
        <p14:creationId xmlns:p14="http://schemas.microsoft.com/office/powerpoint/2010/main" val="1646459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701330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Grp="1" noRot="1" noChangeAspect="1" noChangeArrowheads="1"/>
          </p:cNvSpPr>
          <p:nvPr>
            <p:ph type="sldImg"/>
          </p:nvPr>
        </p:nvSpPr>
        <p:spPr>
          <a:xfrm>
            <a:off x="381000" y="685800"/>
            <a:ext cx="6096000" cy="3429000"/>
          </a:xfrm>
        </p:spPr>
      </p:sp>
      <p:sp>
        <p:nvSpPr>
          <p:cNvPr id="23554" name="Rectangle 2"/>
          <p:cNvSpPr>
            <a:spLocks noGrp="1" noChangeArrowheads="1"/>
          </p:cNvSpPr>
          <p:nvPr>
            <p:ph type="body" sz="quarter" idx="1"/>
          </p:nvPr>
        </p:nvSpPr>
        <p:spPr/>
        <p:txBody>
          <a:bodyPr/>
          <a:lstStyle/>
          <a:p>
            <a:r>
              <a:rPr lang="ja-JP" altLang="en-US" dirty="0" smtClean="0">
                <a:ea typeface="굴림" pitchFamily="50" charset="-127"/>
              </a:rPr>
              <a:t>ユダ人が一日で、みんな殺されるようになりました</a:t>
            </a:r>
          </a:p>
          <a:p>
            <a:r>
              <a:rPr lang="ja-JP" altLang="en-US" dirty="0" smtClean="0">
                <a:ea typeface="굴림" pitchFamily="50" charset="-127"/>
              </a:rPr>
              <a:t>日が決められました</a:t>
            </a:r>
          </a:p>
          <a:p>
            <a:r>
              <a:rPr lang="ja-JP" altLang="en-US" dirty="0" smtClean="0">
                <a:ea typeface="굴림" pitchFamily="50" charset="-127"/>
              </a:rPr>
              <a:t>生きる方法がありませんでした</a:t>
            </a:r>
          </a:p>
          <a:p>
            <a:r>
              <a:rPr lang="ja-JP" altLang="en-US" dirty="0" smtClean="0">
                <a:ea typeface="굴림" pitchFamily="50" charset="-127"/>
              </a:rPr>
              <a:t>王の調書に印鑑が押されて全国に送られました</a:t>
            </a:r>
            <a:endParaRPr lang="ko-KR" sz="1800" dirty="0">
              <a:ea typeface="굴림" pitchFamily="50" charset="-127"/>
            </a:endParaRPr>
          </a:p>
        </p:txBody>
      </p:sp>
    </p:spTree>
    <p:extLst>
      <p:ext uri="{BB962C8B-B14F-4D97-AF65-F5344CB8AC3E}">
        <p14:creationId xmlns:p14="http://schemas.microsoft.com/office/powerpoint/2010/main" val="1411157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Grp="1" noRot="1" noChangeAspect="1" noChangeArrowheads="1"/>
          </p:cNvSpPr>
          <p:nvPr>
            <p:ph type="sldImg"/>
          </p:nvPr>
        </p:nvSpPr>
        <p:spPr>
          <a:xfrm>
            <a:off x="381000" y="685800"/>
            <a:ext cx="6096000" cy="3429000"/>
          </a:xfrm>
        </p:spPr>
      </p:sp>
      <p:sp>
        <p:nvSpPr>
          <p:cNvPr id="25602" name="Rectangle 2"/>
          <p:cNvSpPr>
            <a:spLocks noGrp="1" noChangeArrowheads="1"/>
          </p:cNvSpPr>
          <p:nvPr>
            <p:ph type="body" sz="quarter" idx="1"/>
          </p:nvPr>
        </p:nvSpPr>
        <p:spPr/>
        <p:txBody>
          <a:bodyPr/>
          <a:lstStyle/>
          <a:p>
            <a:r>
              <a:rPr lang="ko-KR" altLang="ko-KR" dirty="0"/>
              <a:t>4:13~14 </a:t>
            </a:r>
            <a:r>
              <a:rPr lang="ja-JP" altLang="en-US" dirty="0" smtClean="0">
                <a:ea typeface="굴림" pitchFamily="50" charset="-127"/>
              </a:rPr>
              <a:t>あなたが王妃になったのは、このことのためではないのか</a:t>
            </a:r>
            <a:r>
              <a:rPr lang="ko-KR" altLang="ko-KR" smtClean="0"/>
              <a:t>?</a:t>
            </a:r>
            <a:endParaRPr lang="ko-KR" altLang="ko-KR" dirty="0"/>
          </a:p>
        </p:txBody>
      </p:sp>
    </p:spTree>
    <p:extLst>
      <p:ext uri="{BB962C8B-B14F-4D97-AF65-F5344CB8AC3E}">
        <p14:creationId xmlns:p14="http://schemas.microsoft.com/office/powerpoint/2010/main" val="1999501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1828800" y="4260850"/>
            <a:ext cx="20726400" cy="2940050"/>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smtClean="0"/>
              <a:t>마스터 부제목 스타일 편집</a:t>
            </a:r>
            <a:endParaRPr lang="ko-KR" altLang="en-US"/>
          </a:p>
        </p:txBody>
      </p:sp>
    </p:spTree>
    <p:extLst>
      <p:ext uri="{BB962C8B-B14F-4D97-AF65-F5344CB8AC3E}">
        <p14:creationId xmlns:p14="http://schemas.microsoft.com/office/powerpoint/2010/main" val="3832649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extLst>
      <p:ext uri="{BB962C8B-B14F-4D97-AF65-F5344CB8AC3E}">
        <p14:creationId xmlns:p14="http://schemas.microsoft.com/office/powerpoint/2010/main" val="2788577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17402175" y="571500"/>
            <a:ext cx="5203825" cy="11912600"/>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1790700" y="571500"/>
            <a:ext cx="15459075" cy="11912600"/>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extLst>
      <p:ext uri="{BB962C8B-B14F-4D97-AF65-F5344CB8AC3E}">
        <p14:creationId xmlns:p14="http://schemas.microsoft.com/office/powerpoint/2010/main" val="30263425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1828800" y="4260850"/>
            <a:ext cx="20726400" cy="2940050"/>
          </a:xfrm>
          <a:prstGeom prst="rect">
            <a:avLst/>
          </a:prstGeo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3657600" y="7772400"/>
            <a:ext cx="17068800" cy="35052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smtClean="0"/>
              <a:t>마스터 부제목 스타일 편집</a:t>
            </a:r>
            <a:endParaRPr lang="ko-KR" altLang="en-US"/>
          </a:p>
        </p:txBody>
      </p:sp>
    </p:spTree>
    <p:extLst>
      <p:ext uri="{BB962C8B-B14F-4D97-AF65-F5344CB8AC3E}">
        <p14:creationId xmlns:p14="http://schemas.microsoft.com/office/powerpoint/2010/main" val="1735335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1219200" y="549275"/>
            <a:ext cx="21945600" cy="2286000"/>
          </a:xfrm>
          <a:prstGeom prst="rect">
            <a:avLst/>
          </a:prstGeom>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a:xfrm>
            <a:off x="1219200" y="3200400"/>
            <a:ext cx="21945600" cy="9051925"/>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extLst>
      <p:ext uri="{BB962C8B-B14F-4D97-AF65-F5344CB8AC3E}">
        <p14:creationId xmlns:p14="http://schemas.microsoft.com/office/powerpoint/2010/main" val="30893337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1925638" y="8813800"/>
            <a:ext cx="20726400" cy="2724150"/>
          </a:xfrm>
          <a:prstGeom prst="rect">
            <a:avLst/>
          </a:prstGeo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1925638" y="5813425"/>
            <a:ext cx="20726400" cy="3000375"/>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smtClean="0"/>
              <a:t>마스터 텍스트 스타일을 편집합니다</a:t>
            </a:r>
          </a:p>
        </p:txBody>
      </p:sp>
    </p:spTree>
    <p:extLst>
      <p:ext uri="{BB962C8B-B14F-4D97-AF65-F5344CB8AC3E}">
        <p14:creationId xmlns:p14="http://schemas.microsoft.com/office/powerpoint/2010/main" val="18260729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1219200" y="549275"/>
            <a:ext cx="21945600" cy="2286000"/>
          </a:xfrm>
          <a:prstGeom prst="rect">
            <a:avLst/>
          </a:prstGeom>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1219200" y="3200400"/>
            <a:ext cx="10896600" cy="90519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12268200" y="3200400"/>
            <a:ext cx="10896600" cy="90519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extLst>
      <p:ext uri="{BB962C8B-B14F-4D97-AF65-F5344CB8AC3E}">
        <p14:creationId xmlns:p14="http://schemas.microsoft.com/office/powerpoint/2010/main" val="23810097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1219200" y="549275"/>
            <a:ext cx="21945600" cy="2286000"/>
          </a:xfrm>
          <a:prstGeom prst="rect">
            <a:avLst/>
          </a:prstGeom>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1219200" y="3070225"/>
            <a:ext cx="10774363" cy="12795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1219200" y="4349750"/>
            <a:ext cx="10774363" cy="79025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12387263" y="3070225"/>
            <a:ext cx="10777537" cy="12795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12387263" y="4349750"/>
            <a:ext cx="10777537" cy="79025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extLst>
      <p:ext uri="{BB962C8B-B14F-4D97-AF65-F5344CB8AC3E}">
        <p14:creationId xmlns:p14="http://schemas.microsoft.com/office/powerpoint/2010/main" val="35602718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1219200" y="549275"/>
            <a:ext cx="21945600" cy="2286000"/>
          </a:xfrm>
          <a:prstGeom prst="rect">
            <a:avLst/>
          </a:prstGeom>
        </p:spPr>
        <p:txBody>
          <a:bodyPr/>
          <a:lstStyle/>
          <a:p>
            <a:r>
              <a:rPr lang="ko-KR" altLang="en-US" smtClean="0"/>
              <a:t>마스터 제목 스타일 편집</a:t>
            </a:r>
            <a:endParaRPr lang="ko-KR" altLang="en-US"/>
          </a:p>
        </p:txBody>
      </p:sp>
    </p:spTree>
    <p:extLst>
      <p:ext uri="{BB962C8B-B14F-4D97-AF65-F5344CB8AC3E}">
        <p14:creationId xmlns:p14="http://schemas.microsoft.com/office/powerpoint/2010/main" val="159723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42055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1219200" y="546100"/>
            <a:ext cx="8021638" cy="2324100"/>
          </a:xfrm>
          <a:prstGeom prst="rect">
            <a:avLst/>
          </a:prstGeo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9532938" y="546100"/>
            <a:ext cx="13631862" cy="117062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1219200" y="2870200"/>
            <a:ext cx="8021638" cy="938212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Tree>
    <p:extLst>
      <p:ext uri="{BB962C8B-B14F-4D97-AF65-F5344CB8AC3E}">
        <p14:creationId xmlns:p14="http://schemas.microsoft.com/office/powerpoint/2010/main" val="2439253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extLst>
      <p:ext uri="{BB962C8B-B14F-4D97-AF65-F5344CB8AC3E}">
        <p14:creationId xmlns:p14="http://schemas.microsoft.com/office/powerpoint/2010/main" val="35804415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4779963" y="9601200"/>
            <a:ext cx="14630400" cy="1133475"/>
          </a:xfrm>
          <a:prstGeom prst="rect">
            <a:avLst/>
          </a:prstGeo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4779963" y="1225550"/>
            <a:ext cx="14630400" cy="82296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4779963" y="10734675"/>
            <a:ext cx="14630400" cy="160972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Tree>
    <p:extLst>
      <p:ext uri="{BB962C8B-B14F-4D97-AF65-F5344CB8AC3E}">
        <p14:creationId xmlns:p14="http://schemas.microsoft.com/office/powerpoint/2010/main" val="34443017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a:xfrm>
            <a:off x="1219200" y="549275"/>
            <a:ext cx="21945600" cy="2286000"/>
          </a:xfrm>
          <a:prstGeom prst="rect">
            <a:avLst/>
          </a:prstGeom>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1219200" y="3200400"/>
            <a:ext cx="21945600" cy="9051925"/>
          </a:xfrm>
          <a:prstGeom prst="rect">
            <a:avLst/>
          </a:prstGeo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extLst>
      <p:ext uri="{BB962C8B-B14F-4D97-AF65-F5344CB8AC3E}">
        <p14:creationId xmlns:p14="http://schemas.microsoft.com/office/powerpoint/2010/main" val="38623818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17678400" y="549275"/>
            <a:ext cx="5486400" cy="11703050"/>
          </a:xfrm>
          <a:prstGeom prst="rect">
            <a:avLst/>
          </a:prstGeo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1219200" y="549275"/>
            <a:ext cx="16306800" cy="11703050"/>
          </a:xfrm>
          <a:prstGeom prst="rect">
            <a:avLst/>
          </a:prstGeo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extLst>
      <p:ext uri="{BB962C8B-B14F-4D97-AF65-F5344CB8AC3E}">
        <p14:creationId xmlns:p14="http://schemas.microsoft.com/office/powerpoint/2010/main" val="1251290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1925638" y="8813800"/>
            <a:ext cx="20726400" cy="2724150"/>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smtClean="0"/>
              <a:t>마스터 텍스트 스타일을 편집합니다</a:t>
            </a:r>
          </a:p>
        </p:txBody>
      </p:sp>
    </p:spTree>
    <p:extLst>
      <p:ext uri="{BB962C8B-B14F-4D97-AF65-F5344CB8AC3E}">
        <p14:creationId xmlns:p14="http://schemas.microsoft.com/office/powerpoint/2010/main" val="3066479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1790700" y="3644900"/>
            <a:ext cx="10331450" cy="883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12274550" y="3644900"/>
            <a:ext cx="10331450" cy="883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extLst>
      <p:ext uri="{BB962C8B-B14F-4D97-AF65-F5344CB8AC3E}">
        <p14:creationId xmlns:p14="http://schemas.microsoft.com/office/powerpoint/2010/main" val="860982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1219200" y="549275"/>
            <a:ext cx="21945600" cy="2286000"/>
          </a:xfrm>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extLst>
      <p:ext uri="{BB962C8B-B14F-4D97-AF65-F5344CB8AC3E}">
        <p14:creationId xmlns:p14="http://schemas.microsoft.com/office/powerpoint/2010/main" val="3116061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Tree>
    <p:extLst>
      <p:ext uri="{BB962C8B-B14F-4D97-AF65-F5344CB8AC3E}">
        <p14:creationId xmlns:p14="http://schemas.microsoft.com/office/powerpoint/2010/main" val="2233779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extLst>
      <p:ext uri="{BB962C8B-B14F-4D97-AF65-F5344CB8AC3E}">
        <p14:creationId xmlns:p14="http://schemas.microsoft.com/office/powerpoint/2010/main" val="527470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1219200" y="546100"/>
            <a:ext cx="8021638" cy="232410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Tree>
    <p:extLst>
      <p:ext uri="{BB962C8B-B14F-4D97-AF65-F5344CB8AC3E}">
        <p14:creationId xmlns:p14="http://schemas.microsoft.com/office/powerpoint/2010/main" val="191826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4779963" y="9601200"/>
            <a:ext cx="14630400" cy="1133475"/>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Tree>
    <p:extLst>
      <p:ext uri="{BB962C8B-B14F-4D97-AF65-F5344CB8AC3E}">
        <p14:creationId xmlns:p14="http://schemas.microsoft.com/office/powerpoint/2010/main" val="4027486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5" name="Rectangle 1"/>
          <p:cNvSpPr>
            <a:spLocks noGrp="1"/>
          </p:cNvSpPr>
          <p:nvPr>
            <p:ph type="title"/>
          </p:nvPr>
        </p:nvSpPr>
        <p:spPr bwMode="auto">
          <a:xfrm>
            <a:off x="1790700" y="571500"/>
            <a:ext cx="20815300" cy="298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ctr" anchorCtr="0" compatLnSpc="1">
            <a:prstTxWarp prst="textNoShape">
              <a:avLst/>
            </a:prstTxWarp>
          </a:bodyPr>
          <a:lstStyle/>
          <a:p>
            <a:pPr lvl="0"/>
            <a:r>
              <a:rPr lang="ko-KR" altLang="ko-KR" smtClean="0">
                <a:sym typeface="Apple SD 산돌고딕 Neo 옅은체" charset="0"/>
              </a:rPr>
              <a:t>Click to edit Master title style</a:t>
            </a:r>
          </a:p>
        </p:txBody>
      </p:sp>
      <p:sp>
        <p:nvSpPr>
          <p:cNvPr id="1026" name="Rectangle 2"/>
          <p:cNvSpPr>
            <a:spLocks noGrp="1"/>
          </p:cNvSpPr>
          <p:nvPr>
            <p:ph type="body" idx="1"/>
          </p:nvPr>
        </p:nvSpPr>
        <p:spPr bwMode="auto">
          <a:xfrm>
            <a:off x="1790700" y="3644900"/>
            <a:ext cx="20815300" cy="883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ctr" anchorCtr="0" compatLnSpc="1">
            <a:prstTxWarp prst="textNoShape">
              <a:avLst/>
            </a:prstTxWarp>
          </a:bodyPr>
          <a:lstStyle/>
          <a:p>
            <a:pPr lvl="0"/>
            <a:r>
              <a:rPr lang="ko-KR" altLang="ko-KR" smtClean="0">
                <a:sym typeface="Apple SD 산돌고딕 Neo 옅은체" charset="0"/>
              </a:rPr>
              <a:t>Click to edit Master text styles</a:t>
            </a:r>
          </a:p>
          <a:p>
            <a:pPr lvl="1"/>
            <a:r>
              <a:rPr lang="ko-KR" altLang="ko-KR" smtClean="0">
                <a:sym typeface="Apple SD 산돌고딕 Neo 옅은체" charset="0"/>
              </a:rPr>
              <a:t>Second level</a:t>
            </a:r>
          </a:p>
          <a:p>
            <a:pPr lvl="2"/>
            <a:r>
              <a:rPr lang="ko-KR" altLang="ko-KR" smtClean="0">
                <a:sym typeface="Apple SD 산돌고딕 Neo 옅은체" charset="0"/>
              </a:rPr>
              <a:t>Third level</a:t>
            </a:r>
          </a:p>
          <a:p>
            <a:pPr lvl="3"/>
            <a:r>
              <a:rPr lang="ko-KR" altLang="ko-KR" smtClean="0">
                <a:sym typeface="Apple SD 산돌고딕 Neo 옅은체" charset="0"/>
              </a:rPr>
              <a:t>Fourth level</a:t>
            </a:r>
          </a:p>
          <a:p>
            <a:pPr lvl="4"/>
            <a:r>
              <a:rPr lang="ko-KR" altLang="ko-KR" smtClean="0">
                <a:sym typeface="Apple SD 산돌고딕 Neo 옅은체" charset="0"/>
              </a:rPr>
              <a:t>Fifth level</a:t>
            </a:r>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825500" rtl="0" fontAlgn="base" hangingPunct="0">
        <a:spcBef>
          <a:spcPct val="0"/>
        </a:spcBef>
        <a:spcAft>
          <a:spcPct val="0"/>
        </a:spcAft>
        <a:defRPr sz="11200">
          <a:solidFill>
            <a:srgbClr val="FFFFFF"/>
          </a:solidFill>
          <a:latin typeface="+mj-lt"/>
          <a:ea typeface="+mj-ea"/>
          <a:cs typeface="+mj-cs"/>
          <a:sym typeface="Apple SD 산돌고딕 Neo 옅은체" charset="0"/>
        </a:defRPr>
      </a:lvl1pPr>
      <a:lvl2pPr algn="ctr" defTabSz="825500" rtl="0" fontAlgn="base" hangingPunct="0">
        <a:spcBef>
          <a:spcPct val="0"/>
        </a:spcBef>
        <a:spcAft>
          <a:spcPct val="0"/>
        </a:spcAft>
        <a:defRPr sz="11200">
          <a:solidFill>
            <a:srgbClr val="FFFFFF"/>
          </a:solidFill>
          <a:latin typeface="Apple SD 산돌고딕 Neo 옅은체" charset="0"/>
          <a:ea typeface="Apple SD 산돌고딕 Neo 옅은체" charset="0"/>
          <a:cs typeface="Apple SD 산돌고딕 Neo 옅은체" charset="0"/>
          <a:sym typeface="Apple SD 산돌고딕 Neo 옅은체" charset="0"/>
        </a:defRPr>
      </a:lvl2pPr>
      <a:lvl3pPr algn="ctr" defTabSz="825500" rtl="0" fontAlgn="base" hangingPunct="0">
        <a:spcBef>
          <a:spcPct val="0"/>
        </a:spcBef>
        <a:spcAft>
          <a:spcPct val="0"/>
        </a:spcAft>
        <a:defRPr sz="11200">
          <a:solidFill>
            <a:srgbClr val="FFFFFF"/>
          </a:solidFill>
          <a:latin typeface="Apple SD 산돌고딕 Neo 옅은체" charset="0"/>
          <a:ea typeface="Apple SD 산돌고딕 Neo 옅은체" charset="0"/>
          <a:cs typeface="Apple SD 산돌고딕 Neo 옅은체" charset="0"/>
          <a:sym typeface="Apple SD 산돌고딕 Neo 옅은체" charset="0"/>
        </a:defRPr>
      </a:lvl3pPr>
      <a:lvl4pPr algn="ctr" defTabSz="825500" rtl="0" fontAlgn="base" hangingPunct="0">
        <a:spcBef>
          <a:spcPct val="0"/>
        </a:spcBef>
        <a:spcAft>
          <a:spcPct val="0"/>
        </a:spcAft>
        <a:defRPr sz="11200">
          <a:solidFill>
            <a:srgbClr val="FFFFFF"/>
          </a:solidFill>
          <a:latin typeface="Apple SD 산돌고딕 Neo 옅은체" charset="0"/>
          <a:ea typeface="Apple SD 산돌고딕 Neo 옅은체" charset="0"/>
          <a:cs typeface="Apple SD 산돌고딕 Neo 옅은체" charset="0"/>
          <a:sym typeface="Apple SD 산돌고딕 Neo 옅은체" charset="0"/>
        </a:defRPr>
      </a:lvl4pPr>
      <a:lvl5pPr algn="ctr" defTabSz="825500" rtl="0" fontAlgn="base" hangingPunct="0">
        <a:spcBef>
          <a:spcPct val="0"/>
        </a:spcBef>
        <a:spcAft>
          <a:spcPct val="0"/>
        </a:spcAft>
        <a:defRPr sz="11200">
          <a:solidFill>
            <a:srgbClr val="FFFFFF"/>
          </a:solidFill>
          <a:latin typeface="Apple SD 산돌고딕 Neo 옅은체" charset="0"/>
          <a:ea typeface="Apple SD 산돌고딕 Neo 옅은체" charset="0"/>
          <a:cs typeface="Apple SD 산돌고딕 Neo 옅은체" charset="0"/>
          <a:sym typeface="Apple SD 산돌고딕 Neo 옅은체" charset="0"/>
        </a:defRPr>
      </a:lvl5pPr>
      <a:lvl6pPr marL="457200" algn="ctr" defTabSz="825500" rtl="0" fontAlgn="base" hangingPunct="0">
        <a:spcBef>
          <a:spcPct val="0"/>
        </a:spcBef>
        <a:spcAft>
          <a:spcPct val="0"/>
        </a:spcAft>
        <a:defRPr sz="11200">
          <a:solidFill>
            <a:srgbClr val="FFFFFF"/>
          </a:solidFill>
          <a:latin typeface="Apple SD 산돌고딕 Neo 옅은체" charset="0"/>
          <a:ea typeface="Apple SD 산돌고딕 Neo 옅은체" charset="0"/>
          <a:cs typeface="Apple SD 산돌고딕 Neo 옅은체" charset="0"/>
          <a:sym typeface="Apple SD 산돌고딕 Neo 옅은체" charset="0"/>
        </a:defRPr>
      </a:lvl6pPr>
      <a:lvl7pPr marL="914400" algn="ctr" defTabSz="825500" rtl="0" fontAlgn="base" hangingPunct="0">
        <a:spcBef>
          <a:spcPct val="0"/>
        </a:spcBef>
        <a:spcAft>
          <a:spcPct val="0"/>
        </a:spcAft>
        <a:defRPr sz="11200">
          <a:solidFill>
            <a:srgbClr val="FFFFFF"/>
          </a:solidFill>
          <a:latin typeface="Apple SD 산돌고딕 Neo 옅은체" charset="0"/>
          <a:ea typeface="Apple SD 산돌고딕 Neo 옅은체" charset="0"/>
          <a:cs typeface="Apple SD 산돌고딕 Neo 옅은체" charset="0"/>
          <a:sym typeface="Apple SD 산돌고딕 Neo 옅은체" charset="0"/>
        </a:defRPr>
      </a:lvl7pPr>
      <a:lvl8pPr marL="1371600" algn="ctr" defTabSz="825500" rtl="0" fontAlgn="base" hangingPunct="0">
        <a:spcBef>
          <a:spcPct val="0"/>
        </a:spcBef>
        <a:spcAft>
          <a:spcPct val="0"/>
        </a:spcAft>
        <a:defRPr sz="11200">
          <a:solidFill>
            <a:srgbClr val="FFFFFF"/>
          </a:solidFill>
          <a:latin typeface="Apple SD 산돌고딕 Neo 옅은체" charset="0"/>
          <a:ea typeface="Apple SD 산돌고딕 Neo 옅은체" charset="0"/>
          <a:cs typeface="Apple SD 산돌고딕 Neo 옅은체" charset="0"/>
          <a:sym typeface="Apple SD 산돌고딕 Neo 옅은체" charset="0"/>
        </a:defRPr>
      </a:lvl8pPr>
      <a:lvl9pPr marL="1828800" algn="ctr" defTabSz="825500" rtl="0" fontAlgn="base" hangingPunct="0">
        <a:spcBef>
          <a:spcPct val="0"/>
        </a:spcBef>
        <a:spcAft>
          <a:spcPct val="0"/>
        </a:spcAft>
        <a:defRPr sz="11200">
          <a:solidFill>
            <a:srgbClr val="FFFFFF"/>
          </a:solidFill>
          <a:latin typeface="Apple SD 산돌고딕 Neo 옅은체" charset="0"/>
          <a:ea typeface="Apple SD 산돌고딕 Neo 옅은체" charset="0"/>
          <a:cs typeface="Apple SD 산돌고딕 Neo 옅은체" charset="0"/>
          <a:sym typeface="Apple SD 산돌고딕 Neo 옅은체" charset="0"/>
        </a:defRPr>
      </a:lvl9pPr>
    </p:titleStyle>
    <p:bodyStyle>
      <a:lvl1pPr marL="609600" indent="-609600" algn="l" defTabSz="825500" rtl="0" fontAlgn="base" hangingPunct="0">
        <a:spcBef>
          <a:spcPts val="5900"/>
        </a:spcBef>
        <a:spcAft>
          <a:spcPct val="0"/>
        </a:spcAft>
        <a:buSzPct val="75000"/>
        <a:buChar char="•"/>
        <a:defRPr sz="5200">
          <a:solidFill>
            <a:srgbClr val="FFFFFF"/>
          </a:solidFill>
          <a:latin typeface="+mn-lt"/>
          <a:ea typeface="+mn-ea"/>
          <a:cs typeface="+mn-cs"/>
          <a:sym typeface="Apple SD 산돌고딕 Neo 옅은체" charset="0"/>
        </a:defRPr>
      </a:lvl1pPr>
      <a:lvl2pPr marL="1219200" indent="-609600" algn="l" defTabSz="825500" rtl="0" fontAlgn="base" hangingPunct="0">
        <a:spcBef>
          <a:spcPts val="5900"/>
        </a:spcBef>
        <a:spcAft>
          <a:spcPct val="0"/>
        </a:spcAft>
        <a:buSzPct val="75000"/>
        <a:buChar char="•"/>
        <a:defRPr sz="5200">
          <a:solidFill>
            <a:srgbClr val="FFFFFF"/>
          </a:solidFill>
          <a:latin typeface="+mn-lt"/>
          <a:ea typeface="+mn-ea"/>
          <a:cs typeface="+mn-cs"/>
          <a:sym typeface="Apple SD 산돌고딕 Neo 옅은체" charset="0"/>
        </a:defRPr>
      </a:lvl2pPr>
      <a:lvl3pPr marL="1828800" indent="-609600" algn="l" defTabSz="825500" rtl="0" fontAlgn="base" hangingPunct="0">
        <a:spcBef>
          <a:spcPts val="5900"/>
        </a:spcBef>
        <a:spcAft>
          <a:spcPct val="0"/>
        </a:spcAft>
        <a:buSzPct val="75000"/>
        <a:buChar char="•"/>
        <a:defRPr sz="5200">
          <a:solidFill>
            <a:srgbClr val="FFFFFF"/>
          </a:solidFill>
          <a:latin typeface="+mn-lt"/>
          <a:ea typeface="+mn-ea"/>
          <a:cs typeface="+mn-cs"/>
          <a:sym typeface="Apple SD 산돌고딕 Neo 옅은체" charset="0"/>
        </a:defRPr>
      </a:lvl3pPr>
      <a:lvl4pPr marL="2438400" indent="-609600" algn="l" defTabSz="825500" rtl="0" fontAlgn="base" hangingPunct="0">
        <a:spcBef>
          <a:spcPts val="5900"/>
        </a:spcBef>
        <a:spcAft>
          <a:spcPct val="0"/>
        </a:spcAft>
        <a:buSzPct val="75000"/>
        <a:buChar char="•"/>
        <a:defRPr sz="5200">
          <a:solidFill>
            <a:srgbClr val="FFFFFF"/>
          </a:solidFill>
          <a:latin typeface="+mn-lt"/>
          <a:ea typeface="+mn-ea"/>
          <a:cs typeface="+mn-cs"/>
          <a:sym typeface="Apple SD 산돌고딕 Neo 옅은체" charset="0"/>
        </a:defRPr>
      </a:lvl4pPr>
      <a:lvl5pPr marL="3048000" indent="-609600" algn="l" defTabSz="825500" rtl="0" fontAlgn="base" hangingPunct="0">
        <a:spcBef>
          <a:spcPts val="5900"/>
        </a:spcBef>
        <a:spcAft>
          <a:spcPct val="0"/>
        </a:spcAft>
        <a:buSzPct val="75000"/>
        <a:buChar char="•"/>
        <a:defRPr sz="5200">
          <a:solidFill>
            <a:srgbClr val="FFFFFF"/>
          </a:solidFill>
          <a:latin typeface="+mn-lt"/>
          <a:ea typeface="+mn-ea"/>
          <a:cs typeface="+mn-cs"/>
          <a:sym typeface="Apple SD 산돌고딕 Neo 옅은체" charset="0"/>
        </a:defRPr>
      </a:lvl5pPr>
      <a:lvl6pPr marL="3505200" indent="-609600" algn="l" defTabSz="825500" rtl="0" fontAlgn="base" hangingPunct="0">
        <a:spcBef>
          <a:spcPts val="5900"/>
        </a:spcBef>
        <a:spcAft>
          <a:spcPct val="0"/>
        </a:spcAft>
        <a:buSzPct val="75000"/>
        <a:buChar char="•"/>
        <a:defRPr sz="5200">
          <a:solidFill>
            <a:srgbClr val="FFFFFF"/>
          </a:solidFill>
          <a:latin typeface="+mn-lt"/>
          <a:ea typeface="+mn-ea"/>
          <a:cs typeface="+mn-cs"/>
          <a:sym typeface="Apple SD 산돌고딕 Neo 옅은체" charset="0"/>
        </a:defRPr>
      </a:lvl6pPr>
      <a:lvl7pPr marL="3962400" indent="-609600" algn="l" defTabSz="825500" rtl="0" fontAlgn="base" hangingPunct="0">
        <a:spcBef>
          <a:spcPts val="5900"/>
        </a:spcBef>
        <a:spcAft>
          <a:spcPct val="0"/>
        </a:spcAft>
        <a:buSzPct val="75000"/>
        <a:buChar char="•"/>
        <a:defRPr sz="5200">
          <a:solidFill>
            <a:srgbClr val="FFFFFF"/>
          </a:solidFill>
          <a:latin typeface="+mn-lt"/>
          <a:ea typeface="+mn-ea"/>
          <a:cs typeface="+mn-cs"/>
          <a:sym typeface="Apple SD 산돌고딕 Neo 옅은체" charset="0"/>
        </a:defRPr>
      </a:lvl7pPr>
      <a:lvl8pPr marL="4419600" indent="-609600" algn="l" defTabSz="825500" rtl="0" fontAlgn="base" hangingPunct="0">
        <a:spcBef>
          <a:spcPts val="5900"/>
        </a:spcBef>
        <a:spcAft>
          <a:spcPct val="0"/>
        </a:spcAft>
        <a:buSzPct val="75000"/>
        <a:buChar char="•"/>
        <a:defRPr sz="5200">
          <a:solidFill>
            <a:srgbClr val="FFFFFF"/>
          </a:solidFill>
          <a:latin typeface="+mn-lt"/>
          <a:ea typeface="+mn-ea"/>
          <a:cs typeface="+mn-cs"/>
          <a:sym typeface="Apple SD 산돌고딕 Neo 옅은체" charset="0"/>
        </a:defRPr>
      </a:lvl8pPr>
      <a:lvl9pPr marL="4876800" indent="-609600" algn="l" defTabSz="825500" rtl="0" fontAlgn="base" hangingPunct="0">
        <a:spcBef>
          <a:spcPts val="5900"/>
        </a:spcBef>
        <a:spcAft>
          <a:spcPct val="0"/>
        </a:spcAft>
        <a:buSzPct val="75000"/>
        <a:buChar char="•"/>
        <a:defRPr sz="5200">
          <a:solidFill>
            <a:srgbClr val="FFFFFF"/>
          </a:solidFill>
          <a:latin typeface="+mn-lt"/>
          <a:ea typeface="+mn-ea"/>
          <a:cs typeface="+mn-cs"/>
          <a:sym typeface="Apple SD 산돌고딕 Neo 옅은체" charset="0"/>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825500" rtl="0" fontAlgn="base" hangingPunct="0">
        <a:spcBef>
          <a:spcPct val="0"/>
        </a:spcBef>
        <a:spcAft>
          <a:spcPct val="0"/>
        </a:spcAft>
        <a:defRPr sz="11200">
          <a:solidFill>
            <a:srgbClr val="FFFFFF"/>
          </a:solidFill>
          <a:latin typeface="+mj-lt"/>
          <a:ea typeface="+mj-ea"/>
          <a:cs typeface="+mj-cs"/>
          <a:sym typeface="Apple SD 산돌고딕 Neo 옅은체" charset="0"/>
        </a:defRPr>
      </a:lvl1pPr>
      <a:lvl2pPr algn="ctr" defTabSz="825500" rtl="0" fontAlgn="base" hangingPunct="0">
        <a:spcBef>
          <a:spcPct val="0"/>
        </a:spcBef>
        <a:spcAft>
          <a:spcPct val="0"/>
        </a:spcAft>
        <a:defRPr sz="11200">
          <a:solidFill>
            <a:srgbClr val="FFFFFF"/>
          </a:solidFill>
          <a:latin typeface="Apple SD 산돌고딕 Neo 옅은체" charset="0"/>
          <a:ea typeface="Apple SD 산돌고딕 Neo 옅은체" charset="0"/>
          <a:cs typeface="Apple SD 산돌고딕 Neo 옅은체" charset="0"/>
          <a:sym typeface="Apple SD 산돌고딕 Neo 옅은체" charset="0"/>
        </a:defRPr>
      </a:lvl2pPr>
      <a:lvl3pPr algn="ctr" defTabSz="825500" rtl="0" fontAlgn="base" hangingPunct="0">
        <a:spcBef>
          <a:spcPct val="0"/>
        </a:spcBef>
        <a:spcAft>
          <a:spcPct val="0"/>
        </a:spcAft>
        <a:defRPr sz="11200">
          <a:solidFill>
            <a:srgbClr val="FFFFFF"/>
          </a:solidFill>
          <a:latin typeface="Apple SD 산돌고딕 Neo 옅은체" charset="0"/>
          <a:ea typeface="Apple SD 산돌고딕 Neo 옅은체" charset="0"/>
          <a:cs typeface="Apple SD 산돌고딕 Neo 옅은체" charset="0"/>
          <a:sym typeface="Apple SD 산돌고딕 Neo 옅은체" charset="0"/>
        </a:defRPr>
      </a:lvl3pPr>
      <a:lvl4pPr algn="ctr" defTabSz="825500" rtl="0" fontAlgn="base" hangingPunct="0">
        <a:spcBef>
          <a:spcPct val="0"/>
        </a:spcBef>
        <a:spcAft>
          <a:spcPct val="0"/>
        </a:spcAft>
        <a:defRPr sz="11200">
          <a:solidFill>
            <a:srgbClr val="FFFFFF"/>
          </a:solidFill>
          <a:latin typeface="Apple SD 산돌고딕 Neo 옅은체" charset="0"/>
          <a:ea typeface="Apple SD 산돌고딕 Neo 옅은체" charset="0"/>
          <a:cs typeface="Apple SD 산돌고딕 Neo 옅은체" charset="0"/>
          <a:sym typeface="Apple SD 산돌고딕 Neo 옅은체" charset="0"/>
        </a:defRPr>
      </a:lvl4pPr>
      <a:lvl5pPr algn="ctr" defTabSz="825500" rtl="0" fontAlgn="base" hangingPunct="0">
        <a:spcBef>
          <a:spcPct val="0"/>
        </a:spcBef>
        <a:spcAft>
          <a:spcPct val="0"/>
        </a:spcAft>
        <a:defRPr sz="11200">
          <a:solidFill>
            <a:srgbClr val="FFFFFF"/>
          </a:solidFill>
          <a:latin typeface="Apple SD 산돌고딕 Neo 옅은체" charset="0"/>
          <a:ea typeface="Apple SD 산돌고딕 Neo 옅은체" charset="0"/>
          <a:cs typeface="Apple SD 산돌고딕 Neo 옅은체" charset="0"/>
          <a:sym typeface="Apple SD 산돌고딕 Neo 옅은체" charset="0"/>
        </a:defRPr>
      </a:lvl5pPr>
      <a:lvl6pPr marL="457200" algn="ctr" defTabSz="825500" rtl="0" fontAlgn="base" hangingPunct="0">
        <a:spcBef>
          <a:spcPct val="0"/>
        </a:spcBef>
        <a:spcAft>
          <a:spcPct val="0"/>
        </a:spcAft>
        <a:defRPr sz="11200">
          <a:solidFill>
            <a:srgbClr val="FFFFFF"/>
          </a:solidFill>
          <a:latin typeface="Apple SD 산돌고딕 Neo 옅은체" charset="0"/>
          <a:ea typeface="Apple SD 산돌고딕 Neo 옅은체" charset="0"/>
          <a:cs typeface="Apple SD 산돌고딕 Neo 옅은체" charset="0"/>
          <a:sym typeface="Apple SD 산돌고딕 Neo 옅은체" charset="0"/>
        </a:defRPr>
      </a:lvl6pPr>
      <a:lvl7pPr marL="914400" algn="ctr" defTabSz="825500" rtl="0" fontAlgn="base" hangingPunct="0">
        <a:spcBef>
          <a:spcPct val="0"/>
        </a:spcBef>
        <a:spcAft>
          <a:spcPct val="0"/>
        </a:spcAft>
        <a:defRPr sz="11200">
          <a:solidFill>
            <a:srgbClr val="FFFFFF"/>
          </a:solidFill>
          <a:latin typeface="Apple SD 산돌고딕 Neo 옅은체" charset="0"/>
          <a:ea typeface="Apple SD 산돌고딕 Neo 옅은체" charset="0"/>
          <a:cs typeface="Apple SD 산돌고딕 Neo 옅은체" charset="0"/>
          <a:sym typeface="Apple SD 산돌고딕 Neo 옅은체" charset="0"/>
        </a:defRPr>
      </a:lvl7pPr>
      <a:lvl8pPr marL="1371600" algn="ctr" defTabSz="825500" rtl="0" fontAlgn="base" hangingPunct="0">
        <a:spcBef>
          <a:spcPct val="0"/>
        </a:spcBef>
        <a:spcAft>
          <a:spcPct val="0"/>
        </a:spcAft>
        <a:defRPr sz="11200">
          <a:solidFill>
            <a:srgbClr val="FFFFFF"/>
          </a:solidFill>
          <a:latin typeface="Apple SD 산돌고딕 Neo 옅은체" charset="0"/>
          <a:ea typeface="Apple SD 산돌고딕 Neo 옅은체" charset="0"/>
          <a:cs typeface="Apple SD 산돌고딕 Neo 옅은체" charset="0"/>
          <a:sym typeface="Apple SD 산돌고딕 Neo 옅은체" charset="0"/>
        </a:defRPr>
      </a:lvl8pPr>
      <a:lvl9pPr marL="1828800" algn="ctr" defTabSz="825500" rtl="0" fontAlgn="base" hangingPunct="0">
        <a:spcBef>
          <a:spcPct val="0"/>
        </a:spcBef>
        <a:spcAft>
          <a:spcPct val="0"/>
        </a:spcAft>
        <a:defRPr sz="11200">
          <a:solidFill>
            <a:srgbClr val="FFFFFF"/>
          </a:solidFill>
          <a:latin typeface="Apple SD 산돌고딕 Neo 옅은체" charset="0"/>
          <a:ea typeface="Apple SD 산돌고딕 Neo 옅은체" charset="0"/>
          <a:cs typeface="Apple SD 산돌고딕 Neo 옅은체" charset="0"/>
          <a:sym typeface="Apple SD 산돌고딕 Neo 옅은체" charset="0"/>
        </a:defRPr>
      </a:lvl9pPr>
    </p:titleStyle>
    <p:bodyStyle>
      <a:lvl1pPr marL="609600" indent="-609600" algn="l" defTabSz="825500" rtl="0" fontAlgn="base" hangingPunct="0">
        <a:spcBef>
          <a:spcPts val="5900"/>
        </a:spcBef>
        <a:spcAft>
          <a:spcPct val="0"/>
        </a:spcAft>
        <a:buSzPct val="75000"/>
        <a:buChar char="•"/>
        <a:defRPr sz="5200">
          <a:solidFill>
            <a:srgbClr val="FFFFFF"/>
          </a:solidFill>
          <a:latin typeface="+mn-lt"/>
          <a:ea typeface="+mn-ea"/>
          <a:cs typeface="+mn-cs"/>
          <a:sym typeface="Apple SD 산돌고딕 Neo 옅은체" charset="0"/>
        </a:defRPr>
      </a:lvl1pPr>
      <a:lvl2pPr marL="1219200" indent="-609600" algn="l" defTabSz="825500" rtl="0" fontAlgn="base" hangingPunct="0">
        <a:spcBef>
          <a:spcPts val="5900"/>
        </a:spcBef>
        <a:spcAft>
          <a:spcPct val="0"/>
        </a:spcAft>
        <a:buSzPct val="75000"/>
        <a:buChar char="•"/>
        <a:defRPr sz="5200">
          <a:solidFill>
            <a:srgbClr val="FFFFFF"/>
          </a:solidFill>
          <a:latin typeface="+mn-lt"/>
          <a:ea typeface="+mn-ea"/>
          <a:cs typeface="+mn-cs"/>
          <a:sym typeface="Apple SD 산돌고딕 Neo 옅은체" charset="0"/>
        </a:defRPr>
      </a:lvl2pPr>
      <a:lvl3pPr marL="1828800" indent="-609600" algn="l" defTabSz="825500" rtl="0" fontAlgn="base" hangingPunct="0">
        <a:spcBef>
          <a:spcPts val="5900"/>
        </a:spcBef>
        <a:spcAft>
          <a:spcPct val="0"/>
        </a:spcAft>
        <a:buSzPct val="75000"/>
        <a:buChar char="•"/>
        <a:defRPr sz="5200">
          <a:solidFill>
            <a:srgbClr val="FFFFFF"/>
          </a:solidFill>
          <a:latin typeface="+mn-lt"/>
          <a:ea typeface="+mn-ea"/>
          <a:cs typeface="+mn-cs"/>
          <a:sym typeface="Apple SD 산돌고딕 Neo 옅은체" charset="0"/>
        </a:defRPr>
      </a:lvl3pPr>
      <a:lvl4pPr marL="2438400" indent="-609600" algn="l" defTabSz="825500" rtl="0" fontAlgn="base" hangingPunct="0">
        <a:spcBef>
          <a:spcPts val="5900"/>
        </a:spcBef>
        <a:spcAft>
          <a:spcPct val="0"/>
        </a:spcAft>
        <a:buSzPct val="75000"/>
        <a:buChar char="•"/>
        <a:defRPr sz="5200">
          <a:solidFill>
            <a:srgbClr val="FFFFFF"/>
          </a:solidFill>
          <a:latin typeface="+mn-lt"/>
          <a:ea typeface="+mn-ea"/>
          <a:cs typeface="+mn-cs"/>
          <a:sym typeface="Apple SD 산돌고딕 Neo 옅은체" charset="0"/>
        </a:defRPr>
      </a:lvl4pPr>
      <a:lvl5pPr marL="3048000" indent="-609600" algn="l" defTabSz="825500" rtl="0" fontAlgn="base" hangingPunct="0">
        <a:spcBef>
          <a:spcPts val="5900"/>
        </a:spcBef>
        <a:spcAft>
          <a:spcPct val="0"/>
        </a:spcAft>
        <a:buSzPct val="75000"/>
        <a:buChar char="•"/>
        <a:defRPr sz="5200">
          <a:solidFill>
            <a:srgbClr val="FFFFFF"/>
          </a:solidFill>
          <a:latin typeface="+mn-lt"/>
          <a:ea typeface="+mn-ea"/>
          <a:cs typeface="+mn-cs"/>
          <a:sym typeface="Apple SD 산돌고딕 Neo 옅은체" charset="0"/>
        </a:defRPr>
      </a:lvl5pPr>
      <a:lvl6pPr marL="3505200" indent="-609600" algn="l" defTabSz="825500" rtl="0" fontAlgn="base" hangingPunct="0">
        <a:spcBef>
          <a:spcPts val="5900"/>
        </a:spcBef>
        <a:spcAft>
          <a:spcPct val="0"/>
        </a:spcAft>
        <a:buSzPct val="75000"/>
        <a:buChar char="•"/>
        <a:defRPr sz="5200">
          <a:solidFill>
            <a:srgbClr val="FFFFFF"/>
          </a:solidFill>
          <a:latin typeface="+mn-lt"/>
          <a:ea typeface="+mn-ea"/>
          <a:cs typeface="+mn-cs"/>
          <a:sym typeface="Apple SD 산돌고딕 Neo 옅은체" charset="0"/>
        </a:defRPr>
      </a:lvl6pPr>
      <a:lvl7pPr marL="3962400" indent="-609600" algn="l" defTabSz="825500" rtl="0" fontAlgn="base" hangingPunct="0">
        <a:spcBef>
          <a:spcPts val="5900"/>
        </a:spcBef>
        <a:spcAft>
          <a:spcPct val="0"/>
        </a:spcAft>
        <a:buSzPct val="75000"/>
        <a:buChar char="•"/>
        <a:defRPr sz="5200">
          <a:solidFill>
            <a:srgbClr val="FFFFFF"/>
          </a:solidFill>
          <a:latin typeface="+mn-lt"/>
          <a:ea typeface="+mn-ea"/>
          <a:cs typeface="+mn-cs"/>
          <a:sym typeface="Apple SD 산돌고딕 Neo 옅은체" charset="0"/>
        </a:defRPr>
      </a:lvl7pPr>
      <a:lvl8pPr marL="4419600" indent="-609600" algn="l" defTabSz="825500" rtl="0" fontAlgn="base" hangingPunct="0">
        <a:spcBef>
          <a:spcPts val="5900"/>
        </a:spcBef>
        <a:spcAft>
          <a:spcPct val="0"/>
        </a:spcAft>
        <a:buSzPct val="75000"/>
        <a:buChar char="•"/>
        <a:defRPr sz="5200">
          <a:solidFill>
            <a:srgbClr val="FFFFFF"/>
          </a:solidFill>
          <a:latin typeface="+mn-lt"/>
          <a:ea typeface="+mn-ea"/>
          <a:cs typeface="+mn-cs"/>
          <a:sym typeface="Apple SD 산돌고딕 Neo 옅은체" charset="0"/>
        </a:defRPr>
      </a:lvl8pPr>
      <a:lvl9pPr marL="4876800" indent="-609600" algn="l" defTabSz="825500" rtl="0" fontAlgn="base" hangingPunct="0">
        <a:spcBef>
          <a:spcPts val="5900"/>
        </a:spcBef>
        <a:spcAft>
          <a:spcPct val="0"/>
        </a:spcAft>
        <a:buSzPct val="75000"/>
        <a:buChar char="•"/>
        <a:defRPr sz="5200">
          <a:solidFill>
            <a:srgbClr val="FFFFFF"/>
          </a:solidFill>
          <a:latin typeface="+mn-lt"/>
          <a:ea typeface="+mn-ea"/>
          <a:cs typeface="+mn-cs"/>
          <a:sym typeface="Apple SD 산돌고딕 Neo 옅은체" charset="0"/>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video" Target="file:///\\psf\Home\Documents\&#54617;&#50896;&#48373;&#51020;&#54868;%20&#51089;&#50629;\2015.%2008\3&#44284;\2015.%208%20&#50640;&#49828;&#45908;&#49436;%203&#44284;%20(ppt)\&#4352;&#4449;&#4364;&#4467;&#4540;&#4370;&#4449;&#4523;%20&#4363;&#4462;&#4538;&#4363;&#4467;&#4535;1.mp3" TargetMode="External"/><Relationship Id="rId5" Type="http://schemas.openxmlformats.org/officeDocument/2006/relationships/image" Target="../media/image4.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video" Target="file:///\\psf\Home\Documents\&#54617;&#50896;&#48373;&#51020;&#54868;%20&#51089;&#50629;\2015.%2008\3&#44284;\2015.%208%20&#50640;&#49828;&#45908;&#49436;%203&#44284;%20(ppt)\&#4358;&#4449;&#4540;&#4366;&#4469;%203&#4359;&#4453;&#4523;.mp3" TargetMode="External"/><Relationship Id="rId5" Type="http://schemas.openxmlformats.org/officeDocument/2006/relationships/image" Target="../media/image8.emf"/><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video" Target="file:///\\psf\Home\Documents\&#54617;&#50896;&#48373;&#51020;&#54868;%20&#51089;&#50629;\2015.%2008\3&#44284;\2015.%208%20&#50640;&#49828;&#45908;&#49436;%203&#44284;%20(ppt)\&#4363;&#4462;&#4527;&#4363;&#4467;&#4535;&#4361;&#4457;&#4357;&#4469;.mp3" TargetMode="External"/><Relationship Id="rId5" Type="http://schemas.openxmlformats.org/officeDocument/2006/relationships/image" Target="../media/image4.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video" Target="&#4364;&#4449;&#4358;&#4449;&#4520;02.mp3" TargetMode="Externa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video" Target="file:///\\psf\Home\Documents\&#54617;&#50896;&#48373;&#51020;&#54868;%20&#51089;&#50629;\2015.%2008\3&#44284;\2015.%208%20&#50640;&#49828;&#45908;&#49436;%203&#44284;%20(ppt)\SCREAM%201%20%20-S.mp3" TargetMode="External"/><Relationship Id="rId5" Type="http://schemas.openxmlformats.org/officeDocument/2006/relationships/image" Target="../media/image4.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slideLayout" Target="../slideLayouts/slideLayout13.xml"/><Relationship Id="rId1" Type="http://schemas.openxmlformats.org/officeDocument/2006/relationships/video" Target="intro.m4a" TargetMode="Externa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video" Target="file:///\\psf\Home\Documents\&#54617;&#50896;&#48373;&#51020;&#54868;%20&#51089;&#50629;\2015.%2008\3&#44284;\2015.%208%20&#50640;&#49828;&#45908;&#49436;%203&#44284;%20(ppt)\&#49452;&#44305;.mp3" TargetMode="External"/><Relationship Id="rId6" Type="http://schemas.openxmlformats.org/officeDocument/2006/relationships/image" Target="../media/image4.png"/><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13.xml"/><Relationship Id="rId1" Type="http://schemas.openxmlformats.org/officeDocument/2006/relationships/video" Target="&#4364;&#4449;&#4358;&#4449;&#4520;02.mp3" TargetMode="Externa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xml"/><Relationship Id="rId1" Type="http://schemas.openxmlformats.org/officeDocument/2006/relationships/video" Target="Sound%2011.mp3" TargetMode="External"/><Relationship Id="rId5" Type="http://schemas.openxmlformats.org/officeDocument/2006/relationships/image" Target="../media/image4.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video" Target="&#4364;&#4449;&#4358;&#4449;&#4520;02.mp3" TargetMode="Externa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p:cNvSpPr>
          <p:nvPr/>
        </p:nvSpPr>
        <p:spPr bwMode="auto">
          <a:xfrm>
            <a:off x="7593794" y="5708648"/>
            <a:ext cx="9194824" cy="22987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p>
            <a:pPr defTabSz="584200"/>
            <a:r>
              <a:rPr lang="ja-JP" altLang="en-US" sz="7000" dirty="0">
                <a:latin typeface="ＭＳ Ｐゴシック" panose="020B0600070205080204" pitchFamily="50" charset="-128"/>
                <a:ea typeface="ＭＳ Ｐゴシック" panose="020B0600070205080204" pitchFamily="50" charset="-128"/>
              </a:rPr>
              <a:t>レムナントが　しるべき　</a:t>
            </a:r>
            <a:endParaRPr lang="en-US" altLang="ja-JP" sz="7000" dirty="0">
              <a:latin typeface="ＭＳ Ｐゴシック" panose="020B0600070205080204" pitchFamily="50" charset="-128"/>
              <a:ea typeface="ＭＳ Ｐゴシック" panose="020B0600070205080204" pitchFamily="50" charset="-128"/>
            </a:endParaRPr>
          </a:p>
          <a:p>
            <a:pPr defTabSz="584200"/>
            <a:r>
              <a:rPr lang="ja-JP" altLang="en-US" sz="7000" dirty="0">
                <a:latin typeface="ＭＳ Ｐゴシック" panose="020B0600070205080204" pitchFamily="50" charset="-128"/>
                <a:ea typeface="ＭＳ Ｐゴシック" panose="020B0600070205080204" pitchFamily="50" charset="-128"/>
              </a:rPr>
              <a:t>エステルき</a:t>
            </a:r>
            <a:endParaRPr lang="en-US" altLang="ja-JP" sz="7000" dirty="0">
              <a:latin typeface="ＭＳ Ｐゴシック" panose="020B0600070205080204" pitchFamily="50" charset="-128"/>
              <a:ea typeface="ＭＳ Ｐゴシック" panose="020B0600070205080204" pitchFamily="50" charset="-128"/>
            </a:endParaRP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두루마리 복사본.ps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08750" y="-447675"/>
            <a:ext cx="12009438" cy="1461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7410" name="Group 2"/>
          <p:cNvGrpSpPr>
            <a:grpSpLocks/>
          </p:cNvGrpSpPr>
          <p:nvPr/>
        </p:nvGrpSpPr>
        <p:grpSpPr bwMode="auto">
          <a:xfrm rot="21186123">
            <a:off x="9590088" y="4098925"/>
            <a:ext cx="4383087" cy="4516438"/>
            <a:chOff x="-215901" y="-139700"/>
            <a:chExt cx="4381862" cy="4517109"/>
          </a:xfrm>
        </p:grpSpPr>
        <p:pic>
          <p:nvPicPr>
            <p:cNvPr id="17411" name="Picture 3" descr="img_chong_12_12_019.jpg"/>
            <p:cNvPicPr>
              <a:picLocks noChangeAspect="1"/>
            </p:cNvPicPr>
            <p:nvPr/>
          </p:nvPicPr>
          <p:blipFill>
            <a:blip r:embed="rId4">
              <a:extLst>
                <a:ext uri="{28A0092B-C50C-407E-A947-70E740481C1C}">
                  <a14:useLocalDpi xmlns:a14="http://schemas.microsoft.com/office/drawing/2010/main" val="0"/>
                </a:ext>
              </a:extLst>
            </a:blip>
            <a:srcRect l="13344" t="937" r="14928" b="3224"/>
            <a:stretch>
              <a:fillRect/>
            </a:stretch>
          </p:blipFill>
          <p:spPr bwMode="auto">
            <a:xfrm>
              <a:off x="0" y="0"/>
              <a:ext cx="3950061" cy="39583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bevel/>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2"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5901" y="-139700"/>
              <a:ext cx="4381862" cy="45171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bevel/>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pic>
        <p:nvPicPr>
          <p:cNvPr id="19457" name="Picture 1" descr="pasted-image.t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458" name="가증한 웃음1.mp3" descr="가증한 웃음1.mp3">
            <a:hlinkClick r:id="" action="ppaction://media"/>
          </p:cNvPr>
          <p:cNvPicPr>
            <a:picLocks noChangeAspect="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2698750" y="344488"/>
            <a:ext cx="16510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bevel/>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9458"/>
                                        </p:tgtEl>
                                      </p:cBhvr>
                                    </p:cmd>
                                  </p:childTnLst>
                                </p:cTn>
                              </p:par>
                              <p:par>
                                <p:cTn id="7" presetID="-1" presetClass="entr" presetSubtype="0" fill="hold" nodeType="withEffect">
                                  <p:stCondLst>
                                    <p:cond delay="0"/>
                                  </p:stCondLst>
                                  <p:childTnLst>
                                    <p:set>
                                      <p:cBhvr>
                                        <p:cTn id="8" dur="1" fill="hold">
                                          <p:stCondLst>
                                            <p:cond delay="499"/>
                                          </p:stCondLst>
                                        </p:cTn>
                                        <p:tgtEl>
                                          <p:spTgt spid="194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9" fill="hold" display="0">
                  <p:stCondLst>
                    <p:cond delay="indefinite"/>
                  </p:stCondLst>
                </p:cTn>
                <p:tgtEl>
                  <p:spTgt spid="19458"/>
                </p:tgtEl>
              </p:cMediaNode>
            </p:video>
            <p:seq concurrent="1" nextAc="seek">
              <p:cTn id="10" restart="whenNotActive" fill="hold" evtFilter="cancelBubble" nodeType="interactiveSeq">
                <p:stCondLst>
                  <p:cond evt="onClick" delay="0">
                    <p:tgtEl>
                      <p:spTgt spid="19458"/>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2" presetClass="mediacall" presetSubtype="0" fill="hold" nodeType="clickEffect">
                                  <p:stCondLst>
                                    <p:cond delay="0"/>
                                  </p:stCondLst>
                                  <p:childTnLst>
                                    <p:cmd type="call" cmd="togglePause">
                                      <p:cBhvr>
                                        <p:cTn id="14" dur="1" fill="hold"/>
                                        <p:tgtEl>
                                          <p:spTgt spid="19458"/>
                                        </p:tgtEl>
                                      </p:cBhvr>
                                    </p:cmd>
                                  </p:childTnLst>
                                </p:cTn>
                              </p:par>
                            </p:childTnLst>
                          </p:cTn>
                        </p:par>
                      </p:childTnLst>
                    </p:cTn>
                  </p:par>
                </p:childTnLst>
              </p:cTn>
              <p:nextCondLst>
                <p:cond evt="onClick" delay="0">
                  <p:tgtEl>
                    <p:spTgt spid="19458"/>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망치 3번.mp3" descr="망치 3번.mp3">
            <a:hlinkClick r:id="" action="ppaction://media"/>
          </p:cNvPr>
          <p:cNvPicPr>
            <a:picLocks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6713538" y="941388"/>
            <a:ext cx="16510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bevel/>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4" name="グループ化 3"/>
          <p:cNvGrpSpPr/>
          <p:nvPr/>
        </p:nvGrpSpPr>
        <p:grpSpPr>
          <a:xfrm>
            <a:off x="-19744" y="-1494928"/>
            <a:ext cx="24403744" cy="17954527"/>
            <a:chOff x="-19744" y="-1494928"/>
            <a:chExt cx="24403744" cy="17954527"/>
          </a:xfrm>
        </p:grpSpPr>
        <p:pic>
          <p:nvPicPr>
            <p:cNvPr id="2" name="図 1"/>
            <p:cNvPicPr>
              <a:picLocks noChangeAspect="1"/>
            </p:cNvPicPr>
            <p:nvPr/>
          </p:nvPicPr>
          <p:blipFill>
            <a:blip r:embed="rId5"/>
            <a:stretch>
              <a:fillRect/>
            </a:stretch>
          </p:blipFill>
          <p:spPr>
            <a:xfrm>
              <a:off x="-19744" y="-1494928"/>
              <a:ext cx="24403744" cy="17954527"/>
            </a:xfrm>
            <a:prstGeom prst="rect">
              <a:avLst/>
            </a:prstGeom>
          </p:spPr>
        </p:pic>
        <p:sp>
          <p:nvSpPr>
            <p:cNvPr id="3" name="正方形/長方形 2"/>
            <p:cNvSpPr/>
            <p:nvPr/>
          </p:nvSpPr>
          <p:spPr>
            <a:xfrm rot="20605384">
              <a:off x="6477162" y="3440304"/>
              <a:ext cx="10659492" cy="8940909"/>
            </a:xfrm>
            <a:prstGeom prst="rect">
              <a:avLst/>
            </a:prstGeom>
            <a:noFill/>
          </p:spPr>
          <p:txBody>
            <a:bodyPr wrap="square" lIns="91440" tIns="45720" rIns="91440" bIns="45720">
              <a:spAutoFit/>
            </a:bodyPr>
            <a:lstStyle/>
            <a:p>
              <a:pPr algn="ctr"/>
              <a:r>
                <a:rPr lang="ja-JP" altLang="en-US" sz="11500" dirty="0" smtClean="0">
                  <a:ln w="0">
                    <a:noFill/>
                  </a:ln>
                  <a:solidFill>
                    <a:srgbClr val="663300"/>
                  </a:solidFill>
                  <a:latin typeface="HGS行書体" panose="03000600000000000000" pitchFamily="66" charset="-128"/>
                  <a:ea typeface="HGS行書体" panose="03000600000000000000" pitchFamily="66" charset="-128"/>
                </a:rPr>
                <a:t>すべての　</a:t>
              </a:r>
              <a:endParaRPr lang="en-US" altLang="ja-JP" sz="11500" dirty="0" smtClean="0">
                <a:ln w="0">
                  <a:noFill/>
                </a:ln>
                <a:solidFill>
                  <a:srgbClr val="663300"/>
                </a:solidFill>
                <a:latin typeface="HGS行書体" panose="03000600000000000000" pitchFamily="66" charset="-128"/>
                <a:ea typeface="HGS行書体" panose="03000600000000000000" pitchFamily="66" charset="-128"/>
              </a:endParaRPr>
            </a:p>
            <a:p>
              <a:pPr algn="ctr"/>
              <a:r>
                <a:rPr lang="ja-JP" altLang="en-US" sz="11500" dirty="0" smtClean="0">
                  <a:ln w="0">
                    <a:noFill/>
                  </a:ln>
                  <a:solidFill>
                    <a:srgbClr val="663300"/>
                  </a:solidFill>
                  <a:latin typeface="HGS行書体" panose="03000600000000000000" pitchFamily="66" charset="-128"/>
                  <a:ea typeface="HGS行書体" panose="03000600000000000000" pitchFamily="66" charset="-128"/>
                </a:rPr>
                <a:t>ユダヤ</a:t>
              </a:r>
              <a:r>
                <a:rPr lang="ja-JP" altLang="en-US" sz="11500" dirty="0" err="1" smtClean="0">
                  <a:ln w="0">
                    <a:noFill/>
                  </a:ln>
                  <a:solidFill>
                    <a:srgbClr val="663300"/>
                  </a:solidFill>
                  <a:latin typeface="HGS行書体" panose="03000600000000000000" pitchFamily="66" charset="-128"/>
                  <a:ea typeface="HGS行書体" panose="03000600000000000000" pitchFamily="66" charset="-128"/>
                </a:rPr>
                <a:t>じんを</a:t>
              </a:r>
              <a:endParaRPr lang="en-US" altLang="ja-JP" sz="11500" dirty="0" smtClean="0">
                <a:ln w="0">
                  <a:noFill/>
                </a:ln>
                <a:solidFill>
                  <a:srgbClr val="663300"/>
                </a:solidFill>
                <a:latin typeface="HGS行書体" panose="03000600000000000000" pitchFamily="66" charset="-128"/>
                <a:ea typeface="HGS行書体" panose="03000600000000000000" pitchFamily="66" charset="-128"/>
              </a:endParaRPr>
            </a:p>
            <a:p>
              <a:pPr algn="ctr"/>
              <a:r>
                <a:rPr lang="ja-JP" altLang="en-US" sz="11500" dirty="0" smtClean="0">
                  <a:ln w="0">
                    <a:noFill/>
                  </a:ln>
                  <a:solidFill>
                    <a:srgbClr val="663300"/>
                  </a:solidFill>
                  <a:latin typeface="HGS行書体" panose="03000600000000000000" pitchFamily="66" charset="-128"/>
                  <a:ea typeface="HGS行書体" panose="03000600000000000000" pitchFamily="66" charset="-128"/>
                </a:rPr>
                <a:t>なくせ！</a:t>
              </a:r>
              <a:endParaRPr lang="en-US" altLang="ja-JP" sz="11500" dirty="0" smtClean="0">
                <a:ln w="0">
                  <a:noFill/>
                </a:ln>
                <a:solidFill>
                  <a:srgbClr val="663300"/>
                </a:solidFill>
                <a:latin typeface="HGS行書体" panose="03000600000000000000" pitchFamily="66" charset="-128"/>
                <a:ea typeface="HGS行書体" panose="03000600000000000000" pitchFamily="66" charset="-128"/>
              </a:endParaRPr>
            </a:p>
            <a:p>
              <a:pPr algn="ctr"/>
              <a:endParaRPr lang="en-US" altLang="ja-JP" sz="11500" dirty="0">
                <a:ln w="0">
                  <a:noFill/>
                </a:ln>
                <a:solidFill>
                  <a:srgbClr val="663300"/>
                </a:solidFill>
                <a:latin typeface="HGS行書体" panose="03000600000000000000" pitchFamily="66" charset="-128"/>
                <a:ea typeface="HGS行書体" panose="03000600000000000000" pitchFamily="66" charset="-128"/>
              </a:endParaRPr>
            </a:p>
            <a:p>
              <a:pPr algn="l"/>
              <a:r>
                <a:rPr lang="ja-JP" altLang="en-US" sz="9600" dirty="0" smtClean="0">
                  <a:ln w="0">
                    <a:noFill/>
                  </a:ln>
                  <a:solidFill>
                    <a:srgbClr val="663300"/>
                  </a:solidFill>
                  <a:latin typeface="HGS行書体" panose="03000600000000000000" pitchFamily="66" charset="-128"/>
                  <a:ea typeface="HGS行書体" panose="03000600000000000000" pitchFamily="66" charset="-128"/>
                </a:rPr>
                <a:t>アハシュエロス</a:t>
              </a:r>
              <a:r>
                <a:rPr lang="ja-JP" altLang="en-US" sz="11500" dirty="0" smtClean="0">
                  <a:ln w="0">
                    <a:noFill/>
                  </a:ln>
                  <a:solidFill>
                    <a:srgbClr val="663300"/>
                  </a:solidFill>
                  <a:latin typeface="HGS行書体" panose="03000600000000000000" pitchFamily="66" charset="-128"/>
                  <a:ea typeface="HGS行書体" panose="03000600000000000000" pitchFamily="66" charset="-128"/>
                </a:rPr>
                <a:t>　　</a:t>
              </a:r>
              <a:endParaRPr lang="ja-JP" altLang="en-US" sz="11500" dirty="0">
                <a:ln w="0">
                  <a:noFill/>
                </a:ln>
                <a:solidFill>
                  <a:srgbClr val="663300"/>
                </a:solidFill>
                <a:latin typeface="HGS行書体" panose="03000600000000000000" pitchFamily="66" charset="-128"/>
                <a:ea typeface="HGS行書体" panose="03000600000000000000" pitchFamily="66" charset="-128"/>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150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cTn>
                <p:tgtEl>
                  <p:spTgt spid="21506"/>
                </p:tgtEl>
              </p:cMediaNode>
            </p:video>
            <p:seq concurrent="1" nextAc="seek">
              <p:cTn id="8" restart="whenNotActive" fill="hold" evtFilter="cancelBubble" nodeType="interactiveSeq">
                <p:stCondLst>
                  <p:cond evt="onClick" delay="0">
                    <p:tgtEl>
                      <p:spTgt spid="2150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1506"/>
                                        </p:tgtEl>
                                      </p:cBhvr>
                                    </p:cmd>
                                  </p:childTnLst>
                                </p:cTn>
                              </p:par>
                            </p:childTnLst>
                          </p:cTn>
                        </p:par>
                      </p:childTnLst>
                    </p:cTn>
                  </p:par>
                </p:childTnLst>
              </p:cTn>
              <p:nextCondLst>
                <p:cond evt="onClick" delay="0">
                  <p:tgtEl>
                    <p:spTgt spid="2150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descr="img_chong_12_12_026.jpg"/>
          <p:cNvPicPr>
            <a:picLocks noChangeAspect="1"/>
          </p:cNvPicPr>
          <p:nvPr/>
        </p:nvPicPr>
        <p:blipFill>
          <a:blip r:embed="rId4">
            <a:extLst>
              <a:ext uri="{28A0092B-C50C-407E-A947-70E740481C1C}">
                <a14:useLocalDpi xmlns:a14="http://schemas.microsoft.com/office/drawing/2010/main" val="0"/>
              </a:ext>
            </a:extLst>
          </a:blip>
          <a:srcRect l="621" t="621" r="621" b="621"/>
          <a:stretch>
            <a:fillRect/>
          </a:stretch>
        </p:blipFill>
        <p:spPr bwMode="auto">
          <a:xfrm>
            <a:off x="-22225" y="-1492250"/>
            <a:ext cx="24428450" cy="18319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30" name="울음소리.mp3" descr="울음소리.mp3">
            <a:hlinkClick r:id="" action="ppaction://media"/>
          </p:cNvPr>
          <p:cNvPicPr>
            <a:picLocks noChangeAspect="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2785664" y="1751013"/>
            <a:ext cx="16510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bevel/>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253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cTn>
                <p:tgtEl>
                  <p:spTgt spid="22530"/>
                </p:tgtEl>
              </p:cMediaNode>
            </p:video>
            <p:seq concurrent="1" nextAc="seek">
              <p:cTn id="8" restart="whenNotActive" fill="hold" evtFilter="cancelBubble" nodeType="interactiveSeq">
                <p:stCondLst>
                  <p:cond evt="onClick" delay="0">
                    <p:tgtEl>
                      <p:spTgt spid="2253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2530"/>
                                        </p:tgtEl>
                                      </p:cBhvr>
                                    </p:cmd>
                                  </p:childTnLst>
                                </p:cTn>
                              </p:par>
                            </p:childTnLst>
                          </p:cTn>
                        </p:par>
                      </p:childTnLst>
                    </p:cTn>
                  </p:par>
                </p:childTnLst>
              </p:cTn>
              <p:nextCondLst>
                <p:cond evt="onClick" delay="0">
                  <p:tgtEl>
                    <p:spTgt spid="22530"/>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descr="img_chong_12_12_030.jpg"/>
          <p:cNvPicPr>
            <a:picLocks noChangeAspect="1"/>
          </p:cNvPicPr>
          <p:nvPr/>
        </p:nvPicPr>
        <p:blipFill>
          <a:blip r:embed="rId3">
            <a:extLst>
              <a:ext uri="{28A0092B-C50C-407E-A947-70E740481C1C}">
                <a14:useLocalDpi xmlns:a14="http://schemas.microsoft.com/office/drawing/2010/main" val="0"/>
              </a:ext>
            </a:extLst>
          </a:blip>
          <a:srcRect l="439" t="439" r="439" b="439"/>
          <a:stretch>
            <a:fillRect/>
          </a:stretch>
        </p:blipFill>
        <p:spPr bwMode="auto">
          <a:xfrm>
            <a:off x="-14288" y="-3724275"/>
            <a:ext cx="24412576" cy="18310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descr="pasted-image.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wheel spokes="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descr="img_chong_12_12_042.jpg"/>
          <p:cNvPicPr>
            <a:picLocks noChangeAspect="1"/>
          </p:cNvPicPr>
          <p:nvPr/>
        </p:nvPicPr>
        <p:blipFill>
          <a:blip r:embed="rId3">
            <a:extLst>
              <a:ext uri="{28A0092B-C50C-407E-A947-70E740481C1C}">
                <a14:useLocalDpi xmlns:a14="http://schemas.microsoft.com/office/drawing/2010/main" val="0"/>
              </a:ext>
            </a:extLst>
          </a:blip>
          <a:srcRect l="758" t="758" r="758" b="758"/>
          <a:stretch>
            <a:fillRect/>
          </a:stretch>
        </p:blipFill>
        <p:spPr bwMode="auto">
          <a:xfrm>
            <a:off x="0" y="-3654425"/>
            <a:ext cx="24382413" cy="18286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wheel spokes="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1" name="Group 1"/>
          <p:cNvGrpSpPr>
            <a:grpSpLocks/>
          </p:cNvGrpSpPr>
          <p:nvPr/>
        </p:nvGrpSpPr>
        <p:grpSpPr bwMode="auto">
          <a:xfrm>
            <a:off x="3175" y="1588"/>
            <a:ext cx="9107488" cy="13711237"/>
            <a:chOff x="0" y="0"/>
            <a:chExt cx="9108452" cy="13710024"/>
          </a:xfrm>
        </p:grpSpPr>
        <p:sp>
          <p:nvSpPr>
            <p:cNvPr id="30722" name="Rectangle 2"/>
            <p:cNvSpPr>
              <a:spLocks/>
            </p:cNvSpPr>
            <p:nvPr/>
          </p:nvSpPr>
          <p:spPr bwMode="auto">
            <a:xfrm>
              <a:off x="0" y="0"/>
              <a:ext cx="9108452" cy="13710024"/>
            </a:xfrm>
            <a:prstGeom prst="rect">
              <a:avLst/>
            </a:prstGeom>
            <a:gradFill rotWithShape="0">
              <a:gsLst>
                <a:gs pos="0">
                  <a:srgbClr val="189B1A"/>
                </a:gs>
                <a:gs pos="100000">
                  <a:srgbClr val="235D0B"/>
                </a:gs>
              </a:gsLst>
              <a:lin ang="5400000"/>
            </a:gradFill>
            <a:ln>
              <a:noFill/>
            </a:ln>
            <a:effectLst>
              <a:outerShdw blurRad="76200" algn="ctr" rotWithShape="0">
                <a:srgbClr val="000000">
                  <a:alpha val="79999"/>
                </a:srgbClr>
              </a:outerShdw>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Lst>
          </p:spPr>
          <p:txBody>
            <a:bodyPr lIns="0" tIns="0" rIns="0" bIns="0" anchor="ctr"/>
            <a:lstStyle/>
            <a:p>
              <a:endParaRPr lang="ko-KR" altLang="ko-KR" sz="3200">
                <a:effectLst>
                  <a:outerShdw blurRad="38100" dist="38100" dir="2700000" algn="tl">
                    <a:srgbClr val="000000"/>
                  </a:outerShdw>
                </a:effectLst>
                <a:latin typeface="KT&amp;G 상상제목 B" pitchFamily="2" charset="-127"/>
                <a:ea typeface="KT&amp;G 상상제목 B" pitchFamily="2" charset="-127"/>
              </a:endParaRPr>
            </a:p>
          </p:txBody>
        </p:sp>
        <p:sp>
          <p:nvSpPr>
            <p:cNvPr id="30723" name="Rectangle 3"/>
            <p:cNvSpPr>
              <a:spLocks/>
            </p:cNvSpPr>
            <p:nvPr/>
          </p:nvSpPr>
          <p:spPr bwMode="auto">
            <a:xfrm>
              <a:off x="327102" y="4514713"/>
              <a:ext cx="8454248" cy="4680599"/>
            </a:xfrm>
            <a:prstGeom prst="rect">
              <a:avLst/>
            </a:prstGeom>
            <a:noFill/>
            <a:ln>
              <a:noFill/>
            </a:ln>
            <a:effectLst>
              <a:outerShdw blurRad="76200" dist="36808" dir="2768688" algn="ctr" rotWithShape="0">
                <a:srgbClr val="00000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Lst>
          </p:spPr>
          <p:txBody>
            <a:bodyPr lIns="0" tIns="0" rIns="0" bIns="0" anchor="ctr"/>
            <a:lstStyle/>
            <a:p>
              <a:pPr>
                <a:lnSpc>
                  <a:spcPct val="150000"/>
                </a:lnSpc>
              </a:pPr>
              <a:r>
                <a:rPr lang="ja-JP" altLang="en-US" sz="8800" dirty="0" smtClean="0">
                  <a:latin typeface="ＭＳ Ｐゴシック" panose="020B0600070205080204" pitchFamily="50" charset="-128"/>
                  <a:ea typeface="ＭＳ Ｐゴシック" panose="020B0600070205080204" pitchFamily="50" charset="-128"/>
                  <a:sym typeface="Apple SD 산돌고딕 Neo 세미볼드체" charset="0"/>
                </a:rPr>
                <a:t>みんぞくが　</a:t>
              </a:r>
              <a:endParaRPr lang="en-US" altLang="ja-JP" sz="8800" dirty="0" smtClean="0">
                <a:latin typeface="ＭＳ Ｐゴシック" panose="020B0600070205080204" pitchFamily="50" charset="-128"/>
                <a:ea typeface="ＭＳ Ｐゴシック" panose="020B0600070205080204" pitchFamily="50" charset="-128"/>
                <a:sym typeface="Apple SD 산돌고딕 Neo 세미볼드체" charset="0"/>
              </a:endParaRPr>
            </a:p>
            <a:p>
              <a:pPr>
                <a:lnSpc>
                  <a:spcPct val="150000"/>
                </a:lnSpc>
              </a:pPr>
              <a:r>
                <a:rPr lang="ja-JP" altLang="en-US" sz="8800" dirty="0" smtClean="0">
                  <a:latin typeface="ＭＳ Ｐゴシック" panose="020B0600070205080204" pitchFamily="50" charset="-128"/>
                  <a:ea typeface="ＭＳ Ｐゴシック" panose="020B0600070205080204" pitchFamily="50" charset="-128"/>
                  <a:sym typeface="Apple SD 산돌고딕 Neo 세미볼드체" charset="0"/>
                </a:rPr>
                <a:t>いかされるように</a:t>
              </a:r>
              <a:endParaRPr lang="en-US" altLang="ja-JP" sz="8800" dirty="0" smtClean="0">
                <a:latin typeface="ＭＳ Ｐゴシック" panose="020B0600070205080204" pitchFamily="50" charset="-128"/>
                <a:ea typeface="ＭＳ Ｐゴシック" panose="020B0600070205080204" pitchFamily="50" charset="-128"/>
                <a:sym typeface="Apple SD 산돌고딕 Neo 세미볼드체" charset="0"/>
              </a:endParaRPr>
            </a:p>
            <a:p>
              <a:pPr>
                <a:lnSpc>
                  <a:spcPct val="150000"/>
                </a:lnSpc>
              </a:pPr>
              <a:r>
                <a:rPr lang="ja-JP" altLang="en-US" sz="8800" dirty="0" smtClean="0">
                  <a:latin typeface="ＭＳ Ｐゴシック" panose="020B0600070205080204" pitchFamily="50" charset="-128"/>
                  <a:ea typeface="ＭＳ Ｐゴシック" panose="020B0600070205080204" pitchFamily="50" charset="-128"/>
                  <a:sym typeface="Apple SD 산돌고딕 Neo 세미볼드체" charset="0"/>
                </a:rPr>
                <a:t>なりました</a:t>
              </a:r>
              <a:endParaRPr lang="ko-KR" sz="1400" dirty="0">
                <a:solidFill>
                  <a:srgbClr val="000000"/>
                </a:solidFill>
                <a:latin typeface="ＭＳ Ｐゴシック" panose="020B0600070205080204" pitchFamily="50" charset="-128"/>
                <a:ea typeface="KT&amp;G 상상제목 B" pitchFamily="2" charset="-127"/>
              </a:endParaRPr>
            </a:p>
          </p:txBody>
        </p:sp>
      </p:grpSp>
      <p:pic>
        <p:nvPicPr>
          <p:cNvPr id="30724" name="자막02.mp3" descr="자막02.mp3">
            <a:hlinkClick r:id="" action="ppaction://media"/>
          </p:cNvPr>
          <p:cNvPicPr>
            <a:picLocks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1931988" y="3876675"/>
            <a:ext cx="16510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bevel/>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25" name="Picture 5" descr="pasted-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40838" y="1573213"/>
            <a:ext cx="17194212" cy="11455400"/>
          </a:xfrm>
          <a:prstGeom prst="rect">
            <a:avLst/>
          </a:prstGeom>
          <a:noFill/>
          <a:ln>
            <a:noFill/>
          </a:ln>
          <a:effectLst>
            <a:outerShdw blurRad="76200" dist="97762" dir="2242401" algn="ctr" rotWithShape="0">
              <a:srgbClr val="00000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0724"/>
                                        </p:tgtEl>
                                      </p:cBhvr>
                                    </p:cmd>
                                  </p:childTnLst>
                                </p:cTn>
                              </p:par>
                              <p:par>
                                <p:cTn id="7" presetID="2" presetClass="entr" presetSubtype="8" fill="hold" nodeType="withEffect">
                                  <p:stCondLst>
                                    <p:cond delay="0"/>
                                  </p:stCondLst>
                                  <p:childTnLst>
                                    <p:set>
                                      <p:cBhvr>
                                        <p:cTn id="8" dur="1" fill="hold">
                                          <p:stCondLst>
                                            <p:cond delay="0"/>
                                          </p:stCondLst>
                                        </p:cTn>
                                        <p:tgtEl>
                                          <p:spTgt spid="30721"/>
                                        </p:tgtEl>
                                        <p:attrNameLst>
                                          <p:attrName>style.visibility</p:attrName>
                                        </p:attrNameLst>
                                      </p:cBhvr>
                                      <p:to>
                                        <p:strVal val="visible"/>
                                      </p:to>
                                    </p:set>
                                    <p:anim calcmode="lin" valueType="num">
                                      <p:cBhvr additive="base">
                                        <p:cTn id="9" dur="750" fill="hold"/>
                                        <p:tgtEl>
                                          <p:spTgt spid="30721"/>
                                        </p:tgtEl>
                                        <p:attrNameLst>
                                          <p:attrName>ppt_x</p:attrName>
                                        </p:attrNameLst>
                                      </p:cBhvr>
                                      <p:tavLst>
                                        <p:tav tm="0">
                                          <p:val>
                                            <p:strVal val="0-#ppt_w/2"/>
                                          </p:val>
                                        </p:tav>
                                        <p:tav tm="100000">
                                          <p:val>
                                            <p:strVal val="#ppt_x"/>
                                          </p:val>
                                        </p:tav>
                                      </p:tavLst>
                                    </p:anim>
                                    <p:anim calcmode="lin" valueType="num">
                                      <p:cBhvr additive="base">
                                        <p:cTn id="10" dur="750" fill="hold"/>
                                        <p:tgtEl>
                                          <p:spTgt spid="30721"/>
                                        </p:tgtEl>
                                        <p:attrNameLst>
                                          <p:attrName>ppt_y</p:attrName>
                                        </p:attrNameLst>
                                      </p:cBhvr>
                                      <p:tavLst>
                                        <p:tav tm="0">
                                          <p:val>
                                            <p:strVal val="#ppt_y"/>
                                          </p:val>
                                        </p:tav>
                                        <p:tav tm="100000">
                                          <p:val>
                                            <p:strVal val="#ppt_y"/>
                                          </p:val>
                                        </p:tav>
                                      </p:tavLst>
                                    </p:anim>
                                  </p:childTnLst>
                                </p:cTn>
                              </p:par>
                            </p:childTnLst>
                          </p:cTn>
                        </p:par>
                        <p:par>
                          <p:cTn id="11" fill="hold" nodeType="afterGroup">
                            <p:stCondLst>
                              <p:cond delay="750"/>
                            </p:stCondLst>
                            <p:childTnLst>
                              <p:par>
                                <p:cTn id="12" presetID="2" presetClass="entr" presetSubtype="2" fill="hold" nodeType="afterEffect">
                                  <p:stCondLst>
                                    <p:cond delay="1000"/>
                                  </p:stCondLst>
                                  <p:childTnLst>
                                    <p:set>
                                      <p:cBhvr>
                                        <p:cTn id="13" dur="1" fill="hold">
                                          <p:stCondLst>
                                            <p:cond delay="0"/>
                                          </p:stCondLst>
                                        </p:cTn>
                                        <p:tgtEl>
                                          <p:spTgt spid="30725"/>
                                        </p:tgtEl>
                                        <p:attrNameLst>
                                          <p:attrName>style.visibility</p:attrName>
                                        </p:attrNameLst>
                                      </p:cBhvr>
                                      <p:to>
                                        <p:strVal val="visible"/>
                                      </p:to>
                                    </p:set>
                                    <p:anim calcmode="lin" valueType="num">
                                      <p:cBhvr additive="base">
                                        <p:cTn id="14" dur="750" fill="hold"/>
                                        <p:tgtEl>
                                          <p:spTgt spid="30725"/>
                                        </p:tgtEl>
                                        <p:attrNameLst>
                                          <p:attrName>ppt_x</p:attrName>
                                        </p:attrNameLst>
                                      </p:cBhvr>
                                      <p:tavLst>
                                        <p:tav tm="0">
                                          <p:val>
                                            <p:strVal val="1+#ppt_w/2"/>
                                          </p:val>
                                        </p:tav>
                                        <p:tav tm="100000">
                                          <p:val>
                                            <p:strVal val="#ppt_x"/>
                                          </p:val>
                                        </p:tav>
                                      </p:tavLst>
                                    </p:anim>
                                    <p:anim calcmode="lin" valueType="num">
                                      <p:cBhvr additive="base">
                                        <p:cTn id="15" dur="750" fill="hold"/>
                                        <p:tgtEl>
                                          <p:spTgt spid="307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16" fill="hold" display="0">
                  <p:stCondLst>
                    <p:cond delay="indefinite"/>
                  </p:stCondLst>
                </p:cTn>
                <p:tgtEl>
                  <p:spTgt spid="30724"/>
                </p:tgtEl>
              </p:cMediaNode>
            </p:video>
            <p:seq concurrent="1" nextAc="seek">
              <p:cTn id="17" restart="whenNotActive" fill="hold" evtFilter="cancelBubble" nodeType="interactiveSeq">
                <p:stCondLst>
                  <p:cond evt="onClick" delay="0">
                    <p:tgtEl>
                      <p:spTgt spid="30724"/>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2" presetClass="mediacall" presetSubtype="0" fill="hold" nodeType="clickEffect">
                                  <p:stCondLst>
                                    <p:cond delay="0"/>
                                  </p:stCondLst>
                                  <p:childTnLst>
                                    <p:cmd type="call" cmd="togglePause">
                                      <p:cBhvr>
                                        <p:cTn id="21" dur="1" fill="hold"/>
                                        <p:tgtEl>
                                          <p:spTgt spid="30724"/>
                                        </p:tgtEl>
                                      </p:cBhvr>
                                    </p:cmd>
                                  </p:childTnLst>
                                </p:cTn>
                              </p:par>
                            </p:childTnLst>
                          </p:cTn>
                        </p:par>
                      </p:childTnLst>
                    </p:cTn>
                  </p:par>
                </p:childTnLst>
              </p:cTn>
              <p:nextCondLst>
                <p:cond evt="onClick" delay="0">
                  <p:tgtEl>
                    <p:spTgt spid="3072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descr="pasted-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334000"/>
            <a:ext cx="24382413" cy="2438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46" name="Picture 2" descr="pasted-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74913" y="2074863"/>
            <a:ext cx="17194212" cy="11455400"/>
          </a:xfrm>
          <a:prstGeom prst="rect">
            <a:avLst/>
          </a:prstGeom>
          <a:noFill/>
          <a:ln>
            <a:noFill/>
          </a:ln>
          <a:effectLst>
            <a:outerShdw blurRad="76200" dist="97762" dir="2242401" algn="ctr" rotWithShape="0">
              <a:srgbClr val="00000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descr="pasted-image.t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24850" y="2324100"/>
            <a:ext cx="7734300" cy="9067800"/>
          </a:xfrm>
          <a:prstGeom prst="rect">
            <a:avLst/>
          </a:prstGeom>
          <a:noFill/>
          <a:ln>
            <a:noFill/>
          </a:ln>
          <a:effectLst>
            <a:outerShdw blurRad="76200" dist="97762" dir="2242401" algn="ctr" rotWithShape="0">
              <a:srgbClr val="00000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Lst>
        </p:spPr>
      </p:pic>
      <p:pic>
        <p:nvPicPr>
          <p:cNvPr id="33794" name="SCREAM 1  -S.mp3" descr="SCREAM 1  -S.mp3">
            <a:hlinkClick r:id="" action="ppaction://media"/>
          </p:cNvPr>
          <p:cNvPicPr>
            <a:picLocks noChangeAspect="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2785664" y="5448300"/>
            <a:ext cx="16510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bevel/>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379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cTn>
                <p:tgtEl>
                  <p:spTgt spid="33794"/>
                </p:tgtEl>
              </p:cMediaNode>
            </p:video>
            <p:seq concurrent="1" nextAc="seek">
              <p:cTn id="8" restart="whenNotActive" fill="hold" evtFilter="cancelBubble" nodeType="interactiveSeq">
                <p:stCondLst>
                  <p:cond evt="onClick" delay="0">
                    <p:tgtEl>
                      <p:spTgt spid="3379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33794"/>
                                        </p:tgtEl>
                                      </p:cBhvr>
                                    </p:cmd>
                                  </p:childTnLst>
                                </p:cTn>
                              </p:par>
                            </p:childTnLst>
                          </p:cTn>
                        </p:par>
                      </p:childTnLst>
                    </p:cTn>
                  </p:par>
                </p:childTnLst>
              </p:cTn>
              <p:nextCondLst>
                <p:cond evt="onClick" delay="0">
                  <p:tgtEl>
                    <p:spTgt spid="3379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pic>
        <p:nvPicPr>
          <p:cNvPr id="5121" name="Picture 1" descr="img_chong_12_12_042.jpg"/>
          <p:cNvPicPr>
            <a:picLocks noChangeAspect="1"/>
          </p:cNvPicPr>
          <p:nvPr/>
        </p:nvPicPr>
        <p:blipFill>
          <a:blip r:embed="rId3">
            <a:extLst>
              <a:ext uri="{28A0092B-C50C-407E-A947-70E740481C1C}">
                <a14:useLocalDpi xmlns:a14="http://schemas.microsoft.com/office/drawing/2010/main" val="0"/>
              </a:ext>
            </a:extLst>
          </a:blip>
          <a:srcRect l="758" t="758" r="758" b="758"/>
          <a:stretch>
            <a:fillRect/>
          </a:stretch>
        </p:blipFill>
        <p:spPr bwMode="auto">
          <a:xfrm>
            <a:off x="0" y="-3654425"/>
            <a:ext cx="24382413" cy="18286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3" name="intro.m4a" descr="intro.m4a">
            <a:hlinkClick r:id="" action="ppaction://media"/>
          </p:cNvPr>
          <p:cNvPicPr>
            <a:picLocks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2176463" y="2425700"/>
            <a:ext cx="16510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bevel/>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4" name="Picture 4" descr="pasted-image.t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24850" y="2324100"/>
            <a:ext cx="7734300" cy="9067800"/>
          </a:xfrm>
          <a:prstGeom prst="rect">
            <a:avLst/>
          </a:prstGeom>
          <a:noFill/>
          <a:ln>
            <a:noFill/>
          </a:ln>
          <a:effectLst>
            <a:outerShdw blurRad="76200" dist="97762" dir="2242401" algn="ctr" rotWithShape="0">
              <a:srgbClr val="00000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Lst>
        </p:spPr>
      </p:pic>
      <p:pic>
        <p:nvPicPr>
          <p:cNvPr id="5125" name="Picture 5" descr="pasted-image.png"/>
          <p:cNvPicPr>
            <a:picLocks noChangeAspect="1"/>
          </p:cNvPicPr>
          <p:nvPr/>
        </p:nvPicPr>
        <p:blipFill>
          <a:blip r:embed="rId6">
            <a:extLst>
              <a:ext uri="{28A0092B-C50C-407E-A947-70E740481C1C}">
                <a14:useLocalDpi xmlns:a14="http://schemas.microsoft.com/office/drawing/2010/main" val="0"/>
              </a:ext>
            </a:extLst>
          </a:blip>
          <a:srcRect t="21744" b="21744"/>
          <a:stretch>
            <a:fillRect/>
          </a:stretch>
        </p:blipFill>
        <p:spPr bwMode="auto">
          <a:xfrm>
            <a:off x="0" y="-30163"/>
            <a:ext cx="24384000" cy="13776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6" name="Picture 6" descr="pasted-image.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175" y="414338"/>
            <a:ext cx="20918488" cy="1624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7" name="Rectangle 7"/>
          <p:cNvSpPr>
            <a:spLocks/>
          </p:cNvSpPr>
          <p:nvPr/>
        </p:nvSpPr>
        <p:spPr bwMode="auto">
          <a:xfrm>
            <a:off x="0" y="-17463"/>
            <a:ext cx="24382413" cy="2536826"/>
          </a:xfrm>
          <a:prstGeom prst="rect">
            <a:avLst/>
          </a:prstGeom>
          <a:solidFill>
            <a:srgbClr val="FFFFFF"/>
          </a:solidFill>
          <a:ln>
            <a:noFill/>
          </a:ln>
          <a:effectLst>
            <a:outerShdw blurRad="76200" algn="ctr" rotWithShape="0">
              <a:srgbClr val="000000">
                <a:alpha val="79999"/>
              </a:srgbClr>
            </a:outerShdw>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Lst>
        </p:spPr>
        <p:txBody>
          <a:bodyPr lIns="0" tIns="0" rIns="0" bIns="0" anchor="ctr"/>
          <a:lstStyle/>
          <a:p>
            <a:endParaRPr lang="ko-KR" altLang="ko-KR" sz="3200">
              <a:effectLst>
                <a:outerShdw blurRad="38100" dist="38100" dir="2700000" algn="tl">
                  <a:srgbClr val="C0C0C0"/>
                </a:outerShdw>
              </a:effectLst>
              <a:latin typeface="KT&amp;G 상상제목 B" pitchFamily="2" charset="-127"/>
              <a:ea typeface="KT&amp;G 상상제목 B" pitchFamily="2" charset="-127"/>
            </a:endParaRPr>
          </a:p>
        </p:txBody>
      </p:sp>
      <p:sp>
        <p:nvSpPr>
          <p:cNvPr id="5128" name="Rectangle 8"/>
          <p:cNvSpPr>
            <a:spLocks/>
          </p:cNvSpPr>
          <p:nvPr/>
        </p:nvSpPr>
        <p:spPr bwMode="auto">
          <a:xfrm>
            <a:off x="4614863" y="267514"/>
            <a:ext cx="14513589" cy="21954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p>
            <a:pPr algn="l" defTabSz="584200"/>
            <a:r>
              <a:rPr lang="ja-JP" altLang="en-US" sz="13600" dirty="0" smtClean="0">
                <a:solidFill>
                  <a:srgbClr val="424242"/>
                </a:solidFill>
                <a:latin typeface="ＭＳ Ｐゴシック" panose="020B0600070205080204" pitchFamily="50" charset="-128"/>
                <a:ea typeface="ＭＳ Ｐゴシック" panose="020B0600070205080204" pitchFamily="50" charset="-128"/>
                <a:sym typeface="Apple SD 산돌고딕 Neo 볼드체" charset="0"/>
              </a:rPr>
              <a:t>エステルの　ひみつ</a:t>
            </a:r>
            <a:endParaRPr lang="ko-KR" sz="1800">
              <a:solidFill>
                <a:srgbClr val="000000"/>
              </a:solidFill>
              <a:latin typeface="ＭＳ Ｐゴシック" panose="020B0600070205080204" pitchFamily="50" charset="-128"/>
              <a:ea typeface="KT&amp;G 상상제목 B" pitchFamily="2" charset="-127"/>
              <a:sym typeface="Apple SD 산돌고딕 Neo 볼드체" charset="0"/>
            </a:endParaRPr>
          </a:p>
        </p:txBody>
      </p:sp>
      <p:sp>
        <p:nvSpPr>
          <p:cNvPr id="5129" name="Rectangle 9"/>
          <p:cNvSpPr>
            <a:spLocks/>
          </p:cNvSpPr>
          <p:nvPr/>
        </p:nvSpPr>
        <p:spPr bwMode="auto">
          <a:xfrm>
            <a:off x="388041" y="-62210"/>
            <a:ext cx="2811667" cy="31803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p>
            <a:pPr defTabSz="584200"/>
            <a:r>
              <a:rPr lang="ko-KR" altLang="ko-KR" sz="20000">
                <a:solidFill>
                  <a:srgbClr val="009051"/>
                </a:solidFill>
                <a:latin typeface="KT&amp;G 상상제목 B" pitchFamily="2" charset="-127"/>
                <a:ea typeface="KT&amp;G 상상제목 B" pitchFamily="2" charset="-127"/>
                <a:cs typeface="Apple SD 산돌고딕 Neo 볼드체" charset="0"/>
                <a:sym typeface="Apple SD 산돌고딕 Neo 볼드체" charset="0"/>
              </a:rPr>
              <a:t>03</a:t>
            </a:r>
            <a:endParaRPr lang="ko-KR" altLang="ko-KR" sz="1800">
              <a:solidFill>
                <a:srgbClr val="000000"/>
              </a:solidFill>
              <a:latin typeface="KT&amp;G 상상제목 B" pitchFamily="2" charset="-127"/>
              <a:ea typeface="KT&amp;G 상상제목 B" pitchFamily="2" charset="-127"/>
              <a:cs typeface="Apple SD 산돌고딕 Neo 볼드체" charset="0"/>
              <a:sym typeface="Apple SD 산돌고딕 Neo 볼드체" charset="0"/>
            </a:endParaRPr>
          </a:p>
        </p:txBody>
      </p:sp>
      <p:grpSp>
        <p:nvGrpSpPr>
          <p:cNvPr id="11" name="グループ化 10"/>
          <p:cNvGrpSpPr/>
          <p:nvPr/>
        </p:nvGrpSpPr>
        <p:grpSpPr>
          <a:xfrm>
            <a:off x="0" y="-1998984"/>
            <a:ext cx="24403744" cy="18302381"/>
            <a:chOff x="-21331" y="-1647918"/>
            <a:chExt cx="24403744" cy="18302381"/>
          </a:xfrm>
        </p:grpSpPr>
        <p:pic>
          <p:nvPicPr>
            <p:cNvPr id="12" name="図 11"/>
            <p:cNvPicPr>
              <a:picLocks noChangeAspect="1"/>
            </p:cNvPicPr>
            <p:nvPr/>
          </p:nvPicPr>
          <p:blipFill>
            <a:blip r:embed="rId8"/>
            <a:stretch>
              <a:fillRect/>
            </a:stretch>
          </p:blipFill>
          <p:spPr>
            <a:xfrm>
              <a:off x="-21331" y="-1647918"/>
              <a:ext cx="24403744" cy="18302381"/>
            </a:xfrm>
            <a:prstGeom prst="rect">
              <a:avLst/>
            </a:prstGeom>
          </p:spPr>
        </p:pic>
        <p:sp>
          <p:nvSpPr>
            <p:cNvPr id="13" name="正方形/長方形 12"/>
            <p:cNvSpPr/>
            <p:nvPr/>
          </p:nvSpPr>
          <p:spPr>
            <a:xfrm rot="20605384">
              <a:off x="6477162" y="3440304"/>
              <a:ext cx="10659492" cy="8940909"/>
            </a:xfrm>
            <a:prstGeom prst="rect">
              <a:avLst/>
            </a:prstGeom>
            <a:noFill/>
          </p:spPr>
          <p:txBody>
            <a:bodyPr wrap="square" lIns="91440" tIns="45720" rIns="91440" bIns="45720">
              <a:spAutoFit/>
            </a:bodyPr>
            <a:lstStyle/>
            <a:p>
              <a:pPr algn="ctr"/>
              <a:r>
                <a:rPr lang="ja-JP" altLang="en-US" sz="11500" dirty="0" smtClean="0">
                  <a:ln w="0">
                    <a:noFill/>
                  </a:ln>
                  <a:solidFill>
                    <a:srgbClr val="663300"/>
                  </a:solidFill>
                  <a:latin typeface="HGS行書体" panose="03000600000000000000" pitchFamily="66" charset="-128"/>
                  <a:ea typeface="HGS行書体" panose="03000600000000000000" pitchFamily="66" charset="-128"/>
                </a:rPr>
                <a:t>すべての　</a:t>
              </a:r>
              <a:endParaRPr lang="en-US" altLang="ja-JP" sz="11500" dirty="0" smtClean="0">
                <a:ln w="0">
                  <a:noFill/>
                </a:ln>
                <a:solidFill>
                  <a:srgbClr val="663300"/>
                </a:solidFill>
                <a:latin typeface="HGS行書体" panose="03000600000000000000" pitchFamily="66" charset="-128"/>
                <a:ea typeface="HGS行書体" panose="03000600000000000000" pitchFamily="66" charset="-128"/>
              </a:endParaRPr>
            </a:p>
            <a:p>
              <a:pPr algn="ctr"/>
              <a:r>
                <a:rPr lang="ja-JP" altLang="en-US" sz="11500" dirty="0" smtClean="0">
                  <a:ln w="0">
                    <a:noFill/>
                  </a:ln>
                  <a:solidFill>
                    <a:srgbClr val="663300"/>
                  </a:solidFill>
                  <a:latin typeface="HGS行書体" panose="03000600000000000000" pitchFamily="66" charset="-128"/>
                  <a:ea typeface="HGS行書体" panose="03000600000000000000" pitchFamily="66" charset="-128"/>
                </a:rPr>
                <a:t>ユダヤ</a:t>
              </a:r>
              <a:r>
                <a:rPr lang="ja-JP" altLang="en-US" sz="11500" dirty="0" err="1" smtClean="0">
                  <a:ln w="0">
                    <a:noFill/>
                  </a:ln>
                  <a:solidFill>
                    <a:srgbClr val="663300"/>
                  </a:solidFill>
                  <a:latin typeface="HGS行書体" panose="03000600000000000000" pitchFamily="66" charset="-128"/>
                  <a:ea typeface="HGS行書体" panose="03000600000000000000" pitchFamily="66" charset="-128"/>
                </a:rPr>
                <a:t>じんを</a:t>
              </a:r>
              <a:endParaRPr lang="en-US" altLang="ja-JP" sz="11500" dirty="0" smtClean="0">
                <a:ln w="0">
                  <a:noFill/>
                </a:ln>
                <a:solidFill>
                  <a:srgbClr val="663300"/>
                </a:solidFill>
                <a:latin typeface="HGS行書体" panose="03000600000000000000" pitchFamily="66" charset="-128"/>
                <a:ea typeface="HGS行書体" panose="03000600000000000000" pitchFamily="66" charset="-128"/>
              </a:endParaRPr>
            </a:p>
            <a:p>
              <a:pPr algn="ctr"/>
              <a:r>
                <a:rPr lang="ja-JP" altLang="en-US" sz="11500" dirty="0" smtClean="0">
                  <a:ln w="0">
                    <a:noFill/>
                  </a:ln>
                  <a:solidFill>
                    <a:srgbClr val="663300"/>
                  </a:solidFill>
                  <a:latin typeface="HGS行書体" panose="03000600000000000000" pitchFamily="66" charset="-128"/>
                  <a:ea typeface="HGS行書体" panose="03000600000000000000" pitchFamily="66" charset="-128"/>
                </a:rPr>
                <a:t>なくせ！</a:t>
              </a:r>
              <a:endParaRPr lang="en-US" altLang="ja-JP" sz="11500" dirty="0" smtClean="0">
                <a:ln w="0">
                  <a:noFill/>
                </a:ln>
                <a:solidFill>
                  <a:srgbClr val="663300"/>
                </a:solidFill>
                <a:latin typeface="HGS行書体" panose="03000600000000000000" pitchFamily="66" charset="-128"/>
                <a:ea typeface="HGS行書体" panose="03000600000000000000" pitchFamily="66" charset="-128"/>
              </a:endParaRPr>
            </a:p>
            <a:p>
              <a:pPr algn="ctr"/>
              <a:endParaRPr lang="en-US" altLang="ja-JP" sz="11500" dirty="0">
                <a:ln w="0">
                  <a:noFill/>
                </a:ln>
                <a:solidFill>
                  <a:srgbClr val="663300"/>
                </a:solidFill>
                <a:latin typeface="HGS行書体" panose="03000600000000000000" pitchFamily="66" charset="-128"/>
                <a:ea typeface="HGS行書体" panose="03000600000000000000" pitchFamily="66" charset="-128"/>
              </a:endParaRPr>
            </a:p>
            <a:p>
              <a:pPr algn="l"/>
              <a:r>
                <a:rPr lang="ja-JP" altLang="en-US" sz="9600" dirty="0" smtClean="0">
                  <a:ln w="0">
                    <a:noFill/>
                  </a:ln>
                  <a:solidFill>
                    <a:srgbClr val="663300"/>
                  </a:solidFill>
                  <a:latin typeface="HGS行書体" panose="03000600000000000000" pitchFamily="66" charset="-128"/>
                  <a:ea typeface="HGS行書体" panose="03000600000000000000" pitchFamily="66" charset="-128"/>
                </a:rPr>
                <a:t>アハシュエロス</a:t>
              </a:r>
              <a:r>
                <a:rPr lang="ja-JP" altLang="en-US" sz="11500" dirty="0" smtClean="0">
                  <a:ln w="0">
                    <a:noFill/>
                  </a:ln>
                  <a:solidFill>
                    <a:srgbClr val="663300"/>
                  </a:solidFill>
                  <a:latin typeface="HGS行書体" panose="03000600000000000000" pitchFamily="66" charset="-128"/>
                  <a:ea typeface="HGS行書体" panose="03000600000000000000" pitchFamily="66" charset="-128"/>
                </a:rPr>
                <a:t>　　</a:t>
              </a:r>
              <a:endParaRPr lang="ja-JP" altLang="en-US" sz="11500" dirty="0">
                <a:ln w="0">
                  <a:noFill/>
                </a:ln>
                <a:solidFill>
                  <a:srgbClr val="663300"/>
                </a:solidFill>
                <a:latin typeface="HGS行書体" panose="03000600000000000000" pitchFamily="66" charset="-128"/>
                <a:ea typeface="HGS行書体" panose="03000600000000000000" pitchFamily="66" charset="-128"/>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123"/>
                                        </p:tgtEl>
                                      </p:cBhvr>
                                    </p:cmd>
                                  </p:childTnLst>
                                </p:cTn>
                              </p:par>
                              <p:par>
                                <p:cTn id="7" presetID="23" presetClass="entr" presetSubtype="16" fill="hold" nodeType="withEffect">
                                  <p:stCondLst>
                                    <p:cond delay="0"/>
                                  </p:stCondLst>
                                  <p:childTnLst>
                                    <p:set>
                                      <p:cBhvr>
                                        <p:cTn id="8" dur="1" fill="hold">
                                          <p:stCondLst>
                                            <p:cond delay="0"/>
                                          </p:stCondLst>
                                        </p:cTn>
                                        <p:tgtEl>
                                          <p:spTgt spid="5121"/>
                                        </p:tgtEl>
                                        <p:attrNameLst>
                                          <p:attrName>style.visibility</p:attrName>
                                        </p:attrNameLst>
                                      </p:cBhvr>
                                      <p:to>
                                        <p:strVal val="visible"/>
                                      </p:to>
                                    </p:set>
                                    <p:anim calcmode="lin" valueType="num">
                                      <p:cBhvr>
                                        <p:cTn id="9" dur="2000" fill="hold"/>
                                        <p:tgtEl>
                                          <p:spTgt spid="5121"/>
                                        </p:tgtEl>
                                        <p:attrNameLst>
                                          <p:attrName>ppt_w</p:attrName>
                                        </p:attrNameLst>
                                      </p:cBhvr>
                                      <p:tavLst>
                                        <p:tav tm="0">
                                          <p:val>
                                            <p:fltVal val="0"/>
                                          </p:val>
                                        </p:tav>
                                        <p:tav tm="100000">
                                          <p:val>
                                            <p:strVal val="#ppt_w"/>
                                          </p:val>
                                        </p:tav>
                                      </p:tavLst>
                                    </p:anim>
                                    <p:anim calcmode="lin" valueType="num">
                                      <p:cBhvr>
                                        <p:cTn id="10" dur="2000" fill="hold"/>
                                        <p:tgtEl>
                                          <p:spTgt spid="5121"/>
                                        </p:tgtEl>
                                        <p:attrNameLst>
                                          <p:attrName>ppt_h</p:attrName>
                                        </p:attrNameLst>
                                      </p:cBhvr>
                                      <p:tavLst>
                                        <p:tav tm="0">
                                          <p:val>
                                            <p:fltVal val="0"/>
                                          </p:val>
                                        </p:tav>
                                        <p:tav tm="100000">
                                          <p:val>
                                            <p:strVal val="#ppt_h"/>
                                          </p:val>
                                        </p:tav>
                                      </p:tavLst>
                                    </p:anim>
                                  </p:childTnLst>
                                </p:cTn>
                              </p:par>
                              <p:par>
                                <p:cTn id="11" presetID="42" presetClass="exit" presetSubtype="0" fill="hold" nodeType="withEffect">
                                  <p:stCondLst>
                                    <p:cond delay="2500"/>
                                  </p:stCondLst>
                                  <p:childTnLst>
                                    <p:animEffect transition="out" filter="fade">
                                      <p:cBhvr>
                                        <p:cTn id="12" dur="1000"/>
                                        <p:tgtEl>
                                          <p:spTgt spid="5121"/>
                                        </p:tgtEl>
                                      </p:cBhvr>
                                    </p:animEffect>
                                    <p:anim calcmode="lin" valueType="num">
                                      <p:cBhvr>
                                        <p:cTn id="13" dur="1000"/>
                                        <p:tgtEl>
                                          <p:spTgt spid="5121"/>
                                        </p:tgtEl>
                                        <p:attrNameLst>
                                          <p:attrName>ppt_x</p:attrName>
                                        </p:attrNameLst>
                                      </p:cBhvr>
                                      <p:tavLst>
                                        <p:tav tm="0">
                                          <p:val>
                                            <p:strVal val="ppt_x"/>
                                          </p:val>
                                        </p:tav>
                                        <p:tav tm="100000">
                                          <p:val>
                                            <p:strVal val="ppt_x"/>
                                          </p:val>
                                        </p:tav>
                                      </p:tavLst>
                                    </p:anim>
                                    <p:anim calcmode="lin" valueType="num">
                                      <p:cBhvr>
                                        <p:cTn id="14" dur="1000"/>
                                        <p:tgtEl>
                                          <p:spTgt spid="5121"/>
                                        </p:tgtEl>
                                        <p:attrNameLst>
                                          <p:attrName>ppt_y</p:attrName>
                                        </p:attrNameLst>
                                      </p:cBhvr>
                                      <p:tavLst>
                                        <p:tav tm="0">
                                          <p:val>
                                            <p:strVal val="ppt_y"/>
                                          </p:val>
                                        </p:tav>
                                        <p:tav tm="100000">
                                          <p:val>
                                            <p:strVal val="ppt_y+.1"/>
                                          </p:val>
                                        </p:tav>
                                      </p:tavLst>
                                    </p:anim>
                                    <p:set>
                                      <p:cBhvr>
                                        <p:cTn id="15" dur="1" fill="hold">
                                          <p:stCondLst>
                                            <p:cond delay="999"/>
                                          </p:stCondLst>
                                        </p:cTn>
                                        <p:tgtEl>
                                          <p:spTgt spid="5121"/>
                                        </p:tgtEl>
                                        <p:attrNameLst>
                                          <p:attrName>style.visibility</p:attrName>
                                        </p:attrNameLst>
                                      </p:cBhvr>
                                      <p:to>
                                        <p:strVal val="hidden"/>
                                      </p:to>
                                    </p:set>
                                  </p:childTnLst>
                                </p:cTn>
                              </p:par>
                              <p:par>
                                <p:cTn id="16" presetID="23" presetClass="entr" presetSubtype="16" fill="hold" nodeType="withEffect">
                                  <p:stCondLst>
                                    <p:cond delay="3000"/>
                                  </p:stCondLst>
                                  <p:childTnLst>
                                    <p:set>
                                      <p:cBhvr>
                                        <p:cTn id="17" dur="1" fill="hold">
                                          <p:stCondLst>
                                            <p:cond delay="0"/>
                                          </p:stCondLst>
                                        </p:cTn>
                                        <p:tgtEl>
                                          <p:spTgt spid="11"/>
                                        </p:tgtEl>
                                        <p:attrNameLst>
                                          <p:attrName>style.visibility</p:attrName>
                                        </p:attrNameLst>
                                      </p:cBhvr>
                                      <p:to>
                                        <p:strVal val="visible"/>
                                      </p:to>
                                    </p:set>
                                    <p:anim calcmode="lin" valueType="num">
                                      <p:cBhvr>
                                        <p:cTn id="18" dur="2000" fill="hold"/>
                                        <p:tgtEl>
                                          <p:spTgt spid="11"/>
                                        </p:tgtEl>
                                        <p:attrNameLst>
                                          <p:attrName>ppt_w</p:attrName>
                                        </p:attrNameLst>
                                      </p:cBhvr>
                                      <p:tavLst>
                                        <p:tav tm="0">
                                          <p:val>
                                            <p:fltVal val="0"/>
                                          </p:val>
                                        </p:tav>
                                        <p:tav tm="100000">
                                          <p:val>
                                            <p:strVal val="#ppt_w"/>
                                          </p:val>
                                        </p:tav>
                                      </p:tavLst>
                                    </p:anim>
                                    <p:anim calcmode="lin" valueType="num">
                                      <p:cBhvr>
                                        <p:cTn id="19" dur="2000" fill="hold"/>
                                        <p:tgtEl>
                                          <p:spTgt spid="11"/>
                                        </p:tgtEl>
                                        <p:attrNameLst>
                                          <p:attrName>ppt_h</p:attrName>
                                        </p:attrNameLst>
                                      </p:cBhvr>
                                      <p:tavLst>
                                        <p:tav tm="0">
                                          <p:val>
                                            <p:fltVal val="0"/>
                                          </p:val>
                                        </p:tav>
                                        <p:tav tm="100000">
                                          <p:val>
                                            <p:strVal val="#ppt_h"/>
                                          </p:val>
                                        </p:tav>
                                      </p:tavLst>
                                    </p:anim>
                                  </p:childTnLst>
                                </p:cTn>
                              </p:par>
                              <p:par>
                                <p:cTn id="20" presetID="42" presetClass="exit" presetSubtype="0" fill="hold" nodeType="withEffect">
                                  <p:stCondLst>
                                    <p:cond delay="5500"/>
                                  </p:stCondLst>
                                  <p:childTnLst>
                                    <p:animEffect transition="out" filter="fade">
                                      <p:cBhvr>
                                        <p:cTn id="21" dur="1000"/>
                                        <p:tgtEl>
                                          <p:spTgt spid="11"/>
                                        </p:tgtEl>
                                      </p:cBhvr>
                                    </p:animEffect>
                                    <p:anim calcmode="lin" valueType="num">
                                      <p:cBhvr>
                                        <p:cTn id="22" dur="1000"/>
                                        <p:tgtEl>
                                          <p:spTgt spid="11"/>
                                        </p:tgtEl>
                                        <p:attrNameLst>
                                          <p:attrName>ppt_x</p:attrName>
                                        </p:attrNameLst>
                                      </p:cBhvr>
                                      <p:tavLst>
                                        <p:tav tm="0">
                                          <p:val>
                                            <p:strVal val="ppt_x"/>
                                          </p:val>
                                        </p:tav>
                                        <p:tav tm="100000">
                                          <p:val>
                                            <p:strVal val="ppt_x"/>
                                          </p:val>
                                        </p:tav>
                                      </p:tavLst>
                                    </p:anim>
                                    <p:anim calcmode="lin" valueType="num">
                                      <p:cBhvr>
                                        <p:cTn id="23" dur="1000"/>
                                        <p:tgtEl>
                                          <p:spTgt spid="11"/>
                                        </p:tgtEl>
                                        <p:attrNameLst>
                                          <p:attrName>ppt_y</p:attrName>
                                        </p:attrNameLst>
                                      </p:cBhvr>
                                      <p:tavLst>
                                        <p:tav tm="0">
                                          <p:val>
                                            <p:strVal val="ppt_y"/>
                                          </p:val>
                                        </p:tav>
                                        <p:tav tm="100000">
                                          <p:val>
                                            <p:strVal val="ppt_y+.1"/>
                                          </p:val>
                                        </p:tav>
                                      </p:tavLst>
                                    </p:anim>
                                    <p:set>
                                      <p:cBhvr>
                                        <p:cTn id="24" dur="1" fill="hold">
                                          <p:stCondLst>
                                            <p:cond delay="999"/>
                                          </p:stCondLst>
                                        </p:cTn>
                                        <p:tgtEl>
                                          <p:spTgt spid="11"/>
                                        </p:tgtEl>
                                        <p:attrNameLst>
                                          <p:attrName>style.visibility</p:attrName>
                                        </p:attrNameLst>
                                      </p:cBhvr>
                                      <p:to>
                                        <p:strVal val="hidden"/>
                                      </p:to>
                                    </p:set>
                                  </p:childTnLst>
                                </p:cTn>
                              </p:par>
                              <p:par>
                                <p:cTn id="25" presetID="23" presetClass="entr" presetSubtype="16" fill="hold" nodeType="withEffect">
                                  <p:stCondLst>
                                    <p:cond delay="6000"/>
                                  </p:stCondLst>
                                  <p:childTnLst>
                                    <p:set>
                                      <p:cBhvr>
                                        <p:cTn id="26" dur="1" fill="hold">
                                          <p:stCondLst>
                                            <p:cond delay="0"/>
                                          </p:stCondLst>
                                        </p:cTn>
                                        <p:tgtEl>
                                          <p:spTgt spid="5124"/>
                                        </p:tgtEl>
                                        <p:attrNameLst>
                                          <p:attrName>style.visibility</p:attrName>
                                        </p:attrNameLst>
                                      </p:cBhvr>
                                      <p:to>
                                        <p:strVal val="visible"/>
                                      </p:to>
                                    </p:set>
                                    <p:anim calcmode="lin" valueType="num">
                                      <p:cBhvr>
                                        <p:cTn id="27" dur="2000" fill="hold"/>
                                        <p:tgtEl>
                                          <p:spTgt spid="5124"/>
                                        </p:tgtEl>
                                        <p:attrNameLst>
                                          <p:attrName>ppt_w</p:attrName>
                                        </p:attrNameLst>
                                      </p:cBhvr>
                                      <p:tavLst>
                                        <p:tav tm="0">
                                          <p:val>
                                            <p:fltVal val="0"/>
                                          </p:val>
                                        </p:tav>
                                        <p:tav tm="100000">
                                          <p:val>
                                            <p:strVal val="#ppt_w"/>
                                          </p:val>
                                        </p:tav>
                                      </p:tavLst>
                                    </p:anim>
                                    <p:anim calcmode="lin" valueType="num">
                                      <p:cBhvr>
                                        <p:cTn id="28" dur="2000" fill="hold"/>
                                        <p:tgtEl>
                                          <p:spTgt spid="5124"/>
                                        </p:tgtEl>
                                        <p:attrNameLst>
                                          <p:attrName>ppt_h</p:attrName>
                                        </p:attrNameLst>
                                      </p:cBhvr>
                                      <p:tavLst>
                                        <p:tav tm="0">
                                          <p:val>
                                            <p:fltVal val="0"/>
                                          </p:val>
                                        </p:tav>
                                        <p:tav tm="100000">
                                          <p:val>
                                            <p:strVal val="#ppt_h"/>
                                          </p:val>
                                        </p:tav>
                                      </p:tavLst>
                                    </p:anim>
                                  </p:childTnLst>
                                </p:cTn>
                              </p:par>
                              <p:par>
                                <p:cTn id="29" presetID="42" presetClass="exit" presetSubtype="0" fill="hold" nodeType="withEffect">
                                  <p:stCondLst>
                                    <p:cond delay="8500"/>
                                  </p:stCondLst>
                                  <p:childTnLst>
                                    <p:animEffect transition="out" filter="fade">
                                      <p:cBhvr>
                                        <p:cTn id="30" dur="1000"/>
                                        <p:tgtEl>
                                          <p:spTgt spid="5124"/>
                                        </p:tgtEl>
                                      </p:cBhvr>
                                    </p:animEffect>
                                    <p:anim calcmode="lin" valueType="num">
                                      <p:cBhvr>
                                        <p:cTn id="31" dur="1000"/>
                                        <p:tgtEl>
                                          <p:spTgt spid="5124"/>
                                        </p:tgtEl>
                                        <p:attrNameLst>
                                          <p:attrName>ppt_x</p:attrName>
                                        </p:attrNameLst>
                                      </p:cBhvr>
                                      <p:tavLst>
                                        <p:tav tm="0">
                                          <p:val>
                                            <p:strVal val="ppt_x"/>
                                          </p:val>
                                        </p:tav>
                                        <p:tav tm="100000">
                                          <p:val>
                                            <p:strVal val="ppt_x"/>
                                          </p:val>
                                        </p:tav>
                                      </p:tavLst>
                                    </p:anim>
                                    <p:anim calcmode="lin" valueType="num">
                                      <p:cBhvr>
                                        <p:cTn id="32" dur="1000"/>
                                        <p:tgtEl>
                                          <p:spTgt spid="5124"/>
                                        </p:tgtEl>
                                        <p:attrNameLst>
                                          <p:attrName>ppt_y</p:attrName>
                                        </p:attrNameLst>
                                      </p:cBhvr>
                                      <p:tavLst>
                                        <p:tav tm="0">
                                          <p:val>
                                            <p:strVal val="ppt_y"/>
                                          </p:val>
                                        </p:tav>
                                        <p:tav tm="100000">
                                          <p:val>
                                            <p:strVal val="ppt_y+.1"/>
                                          </p:val>
                                        </p:tav>
                                      </p:tavLst>
                                    </p:anim>
                                    <p:set>
                                      <p:cBhvr>
                                        <p:cTn id="33" dur="1" fill="hold">
                                          <p:stCondLst>
                                            <p:cond delay="999"/>
                                          </p:stCondLst>
                                        </p:cTn>
                                        <p:tgtEl>
                                          <p:spTgt spid="5124"/>
                                        </p:tgtEl>
                                        <p:attrNameLst>
                                          <p:attrName>style.visibility</p:attrName>
                                        </p:attrNameLst>
                                      </p:cBhvr>
                                      <p:to>
                                        <p:strVal val="hidden"/>
                                      </p:to>
                                    </p:set>
                                  </p:childTnLst>
                                </p:cTn>
                              </p:par>
                              <p:par>
                                <p:cTn id="34" presetID="10" presetClass="entr" presetSubtype="0" fill="hold" nodeType="withEffect">
                                  <p:stCondLst>
                                    <p:cond delay="9000"/>
                                  </p:stCondLst>
                                  <p:childTnLst>
                                    <p:set>
                                      <p:cBhvr>
                                        <p:cTn id="35" dur="1" fill="hold">
                                          <p:stCondLst>
                                            <p:cond delay="0"/>
                                          </p:stCondLst>
                                        </p:cTn>
                                        <p:tgtEl>
                                          <p:spTgt spid="5125"/>
                                        </p:tgtEl>
                                        <p:attrNameLst>
                                          <p:attrName>style.visibility</p:attrName>
                                        </p:attrNameLst>
                                      </p:cBhvr>
                                      <p:to>
                                        <p:strVal val="visible"/>
                                      </p:to>
                                    </p:set>
                                    <p:animEffect transition="in" filter="fade">
                                      <p:cBhvr>
                                        <p:cTn id="36" dur="1250"/>
                                        <p:tgtEl>
                                          <p:spTgt spid="5125"/>
                                        </p:tgtEl>
                                      </p:cBhvr>
                                    </p:animEffect>
                                  </p:childTnLst>
                                </p:cTn>
                              </p:par>
                              <p:par>
                                <p:cTn id="37" presetID="2" presetClass="entr" presetSubtype="4" fill="hold" nodeType="withEffect">
                                  <p:stCondLst>
                                    <p:cond delay="10000"/>
                                  </p:stCondLst>
                                  <p:childTnLst>
                                    <p:set>
                                      <p:cBhvr>
                                        <p:cTn id="38" dur="1" fill="hold">
                                          <p:stCondLst>
                                            <p:cond delay="0"/>
                                          </p:stCondLst>
                                        </p:cTn>
                                        <p:tgtEl>
                                          <p:spTgt spid="5126"/>
                                        </p:tgtEl>
                                        <p:attrNameLst>
                                          <p:attrName>style.visibility</p:attrName>
                                        </p:attrNameLst>
                                      </p:cBhvr>
                                      <p:to>
                                        <p:strVal val="visible"/>
                                      </p:to>
                                    </p:set>
                                    <p:anim calcmode="lin" valueType="num">
                                      <p:cBhvr additive="base">
                                        <p:cTn id="39" dur="1000" fill="hold"/>
                                        <p:tgtEl>
                                          <p:spTgt spid="5126"/>
                                        </p:tgtEl>
                                        <p:attrNameLst>
                                          <p:attrName>ppt_x</p:attrName>
                                        </p:attrNameLst>
                                      </p:cBhvr>
                                      <p:tavLst>
                                        <p:tav tm="0">
                                          <p:val>
                                            <p:strVal val="#ppt_x"/>
                                          </p:val>
                                        </p:tav>
                                        <p:tav tm="100000">
                                          <p:val>
                                            <p:strVal val="#ppt_x"/>
                                          </p:val>
                                        </p:tav>
                                      </p:tavLst>
                                    </p:anim>
                                    <p:anim calcmode="lin" valueType="num">
                                      <p:cBhvr additive="base">
                                        <p:cTn id="40" dur="1000" fill="hold"/>
                                        <p:tgtEl>
                                          <p:spTgt spid="5126"/>
                                        </p:tgtEl>
                                        <p:attrNameLst>
                                          <p:attrName>ppt_y</p:attrName>
                                        </p:attrNameLst>
                                      </p:cBhvr>
                                      <p:tavLst>
                                        <p:tav tm="0">
                                          <p:val>
                                            <p:strVal val="1+#ppt_h/2"/>
                                          </p:val>
                                        </p:tav>
                                        <p:tav tm="100000">
                                          <p:val>
                                            <p:strVal val="#ppt_y"/>
                                          </p:val>
                                        </p:tav>
                                      </p:tavLst>
                                    </p:anim>
                                  </p:childTnLst>
                                </p:cTn>
                              </p:par>
                              <p:par>
                                <p:cTn id="41" presetID="2" presetClass="entr" presetSubtype="1" fill="hold" grpId="0" nodeType="withEffect">
                                  <p:stCondLst>
                                    <p:cond delay="11500"/>
                                  </p:stCondLst>
                                  <p:childTnLst>
                                    <p:set>
                                      <p:cBhvr>
                                        <p:cTn id="42" dur="1" fill="hold">
                                          <p:stCondLst>
                                            <p:cond delay="0"/>
                                          </p:stCondLst>
                                        </p:cTn>
                                        <p:tgtEl>
                                          <p:spTgt spid="5127"/>
                                        </p:tgtEl>
                                        <p:attrNameLst>
                                          <p:attrName>style.visibility</p:attrName>
                                        </p:attrNameLst>
                                      </p:cBhvr>
                                      <p:to>
                                        <p:strVal val="visible"/>
                                      </p:to>
                                    </p:set>
                                    <p:anim calcmode="lin" valueType="num">
                                      <p:cBhvr additive="base">
                                        <p:cTn id="43" dur="1000" fill="hold"/>
                                        <p:tgtEl>
                                          <p:spTgt spid="5127"/>
                                        </p:tgtEl>
                                        <p:attrNameLst>
                                          <p:attrName>ppt_x</p:attrName>
                                        </p:attrNameLst>
                                      </p:cBhvr>
                                      <p:tavLst>
                                        <p:tav tm="0">
                                          <p:val>
                                            <p:strVal val="#ppt_x"/>
                                          </p:val>
                                        </p:tav>
                                        <p:tav tm="100000">
                                          <p:val>
                                            <p:strVal val="#ppt_x"/>
                                          </p:val>
                                        </p:tav>
                                      </p:tavLst>
                                    </p:anim>
                                    <p:anim calcmode="lin" valueType="num">
                                      <p:cBhvr additive="base">
                                        <p:cTn id="44" dur="1000" fill="hold"/>
                                        <p:tgtEl>
                                          <p:spTgt spid="5127"/>
                                        </p:tgtEl>
                                        <p:attrNameLst>
                                          <p:attrName>ppt_y</p:attrName>
                                        </p:attrNameLst>
                                      </p:cBhvr>
                                      <p:tavLst>
                                        <p:tav tm="0">
                                          <p:val>
                                            <p:strVal val="0-#ppt_h/2"/>
                                          </p:val>
                                        </p:tav>
                                        <p:tav tm="100000">
                                          <p:val>
                                            <p:strVal val="#ppt_y"/>
                                          </p:val>
                                        </p:tav>
                                      </p:tavLst>
                                    </p:anim>
                                  </p:childTnLst>
                                </p:cTn>
                              </p:par>
                              <p:par>
                                <p:cTn id="45" presetID="23" presetClass="entr" presetSubtype="16" fill="hold" grpId="0" nodeType="withEffect">
                                  <p:stCondLst>
                                    <p:cond delay="13500"/>
                                  </p:stCondLst>
                                  <p:iterate type="lt">
                                    <p:tmPct val="100000"/>
                                  </p:iterate>
                                  <p:childTnLst>
                                    <p:set>
                                      <p:cBhvr>
                                        <p:cTn id="46" dur="1" fill="hold">
                                          <p:stCondLst>
                                            <p:cond delay="0"/>
                                          </p:stCondLst>
                                        </p:cTn>
                                        <p:tgtEl>
                                          <p:spTgt spid="5129"/>
                                        </p:tgtEl>
                                        <p:attrNameLst>
                                          <p:attrName>style.visibility</p:attrName>
                                        </p:attrNameLst>
                                      </p:cBhvr>
                                      <p:to>
                                        <p:strVal val="visible"/>
                                      </p:to>
                                    </p:set>
                                    <p:anim calcmode="lin" valueType="num">
                                      <p:cBhvr>
                                        <p:cTn id="47" dur="500" fill="hold"/>
                                        <p:tgtEl>
                                          <p:spTgt spid="5129"/>
                                        </p:tgtEl>
                                        <p:attrNameLst>
                                          <p:attrName>ppt_w</p:attrName>
                                        </p:attrNameLst>
                                      </p:cBhvr>
                                      <p:tavLst>
                                        <p:tav tm="0">
                                          <p:val>
                                            <p:fltVal val="0"/>
                                          </p:val>
                                        </p:tav>
                                        <p:tav tm="100000">
                                          <p:val>
                                            <p:strVal val="#ppt_w"/>
                                          </p:val>
                                        </p:tav>
                                      </p:tavLst>
                                    </p:anim>
                                    <p:anim calcmode="lin" valueType="num">
                                      <p:cBhvr>
                                        <p:cTn id="48" dur="500" fill="hold"/>
                                        <p:tgtEl>
                                          <p:spTgt spid="5129"/>
                                        </p:tgtEl>
                                        <p:attrNameLst>
                                          <p:attrName>ppt_h</p:attrName>
                                        </p:attrNameLst>
                                      </p:cBhvr>
                                      <p:tavLst>
                                        <p:tav tm="0">
                                          <p:val>
                                            <p:fltVal val="0"/>
                                          </p:val>
                                        </p:tav>
                                        <p:tav tm="100000">
                                          <p:val>
                                            <p:strVal val="#ppt_h"/>
                                          </p:val>
                                        </p:tav>
                                      </p:tavLst>
                                    </p:anim>
                                  </p:childTnLst>
                                </p:cTn>
                              </p:par>
                              <p:par>
                                <p:cTn id="49" presetID="23" presetClass="entr" presetSubtype="16" fill="hold" grpId="0" nodeType="withEffect">
                                  <p:stCondLst>
                                    <p:cond delay="15000"/>
                                  </p:stCondLst>
                                  <p:iterate type="lt">
                                    <p:tmPct val="100000"/>
                                  </p:iterate>
                                  <p:childTnLst>
                                    <p:set>
                                      <p:cBhvr>
                                        <p:cTn id="50" dur="1" fill="hold">
                                          <p:stCondLst>
                                            <p:cond delay="0"/>
                                          </p:stCondLst>
                                        </p:cTn>
                                        <p:tgtEl>
                                          <p:spTgt spid="5128"/>
                                        </p:tgtEl>
                                        <p:attrNameLst>
                                          <p:attrName>style.visibility</p:attrName>
                                        </p:attrNameLst>
                                      </p:cBhvr>
                                      <p:to>
                                        <p:strVal val="visible"/>
                                      </p:to>
                                    </p:set>
                                    <p:anim calcmode="lin" valueType="num">
                                      <p:cBhvr>
                                        <p:cTn id="51" dur="75" fill="hold"/>
                                        <p:tgtEl>
                                          <p:spTgt spid="5128"/>
                                        </p:tgtEl>
                                        <p:attrNameLst>
                                          <p:attrName>ppt_w</p:attrName>
                                        </p:attrNameLst>
                                      </p:cBhvr>
                                      <p:tavLst>
                                        <p:tav tm="0">
                                          <p:val>
                                            <p:fltVal val="0"/>
                                          </p:val>
                                        </p:tav>
                                        <p:tav tm="100000">
                                          <p:val>
                                            <p:strVal val="#ppt_w"/>
                                          </p:val>
                                        </p:tav>
                                      </p:tavLst>
                                    </p:anim>
                                    <p:anim calcmode="lin" valueType="num">
                                      <p:cBhvr>
                                        <p:cTn id="52" dur="75" fill="hold"/>
                                        <p:tgtEl>
                                          <p:spTgt spid="512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53" fill="hold" display="0">
                  <p:stCondLst>
                    <p:cond delay="indefinite"/>
                  </p:stCondLst>
                </p:cTn>
                <p:tgtEl>
                  <p:spTgt spid="5123"/>
                </p:tgtEl>
              </p:cMediaNode>
            </p:video>
            <p:seq concurrent="1" nextAc="seek">
              <p:cTn id="54" restart="whenNotActive" fill="hold" evtFilter="cancelBubble" nodeType="interactiveSeq">
                <p:stCondLst>
                  <p:cond evt="onClick" delay="0">
                    <p:tgtEl>
                      <p:spTgt spid="5123"/>
                    </p:tgtEl>
                  </p:cond>
                </p:stCondLst>
                <p:endSync evt="end" delay="0">
                  <p:rtn val="all"/>
                </p:endSync>
                <p:childTnLst>
                  <p:par>
                    <p:cTn id="55" fill="hold" nodeType="clickPar">
                      <p:stCondLst>
                        <p:cond delay="0"/>
                      </p:stCondLst>
                      <p:childTnLst>
                        <p:par>
                          <p:cTn id="56" fill="hold" nodeType="withGroup">
                            <p:stCondLst>
                              <p:cond delay="0"/>
                            </p:stCondLst>
                            <p:childTnLst>
                              <p:par>
                                <p:cTn id="57" presetID="2" presetClass="mediacall" presetSubtype="0" fill="hold" nodeType="clickEffect">
                                  <p:stCondLst>
                                    <p:cond delay="0"/>
                                  </p:stCondLst>
                                  <p:childTnLst>
                                    <p:cmd type="call" cmd="togglePause">
                                      <p:cBhvr>
                                        <p:cTn id="58" dur="1" fill="hold"/>
                                        <p:tgtEl>
                                          <p:spTgt spid="5123"/>
                                        </p:tgtEl>
                                      </p:cBhvr>
                                    </p:cmd>
                                  </p:childTnLst>
                                </p:cTn>
                              </p:par>
                            </p:childTnLst>
                          </p:cTn>
                        </p:par>
                      </p:childTnLst>
                    </p:cTn>
                  </p:par>
                </p:childTnLst>
              </p:cTn>
              <p:nextCondLst>
                <p:cond evt="onClick" delay="0">
                  <p:tgtEl>
                    <p:spTgt spid="5123"/>
                  </p:tgtEl>
                </p:cond>
              </p:nextCondLst>
            </p:seq>
          </p:childTnLst>
        </p:cTn>
      </p:par>
    </p:tnLst>
    <p:bldLst>
      <p:bldP spid="5127" grpId="0" animBg="1" autoUpdateAnimBg="0"/>
      <p:bldP spid="5128" grpId="0" autoUpdateAnimBg="0"/>
      <p:bldP spid="5129"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descr="세계복음화.ps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11795125" cy="13714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descr="공부 여자 렘넌트.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5088" y="1076325"/>
            <a:ext cx="9012237" cy="11561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descr="요셉의 꿈.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527050"/>
            <a:ext cx="24382413" cy="13790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8914" name="Picture 2" descr="요셉 채색 옷.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77038" y="904875"/>
            <a:ext cx="10828337" cy="11904663"/>
          </a:xfrm>
          <a:prstGeom prst="rect">
            <a:avLst/>
          </a:prstGeom>
          <a:noFill/>
          <a:ln>
            <a:noFill/>
          </a:ln>
          <a:effectLst>
            <a:outerShdw blurRad="139700" dist="121265" dir="2768661" algn="ctr" rotWithShape="0">
              <a:srgbClr val="00000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Lst>
        </p:spPr>
      </p:pic>
      <p:pic>
        <p:nvPicPr>
          <p:cNvPr id="38915" name="섬광.mp3" descr="섬광.mp3">
            <a:hlinkClick r:id="" action="ppaction://media"/>
          </p:cNvPr>
          <p:cNvPicPr>
            <a:picLocks noChangeAspect="1"/>
          </p:cNvPicPr>
          <p:nvPr>
            <a:videoFile r:link="rId1"/>
          </p:nvPr>
        </p:nvPicPr>
        <p:blipFill>
          <a:blip r:embed="rId6">
            <a:extLst>
              <a:ext uri="{28A0092B-C50C-407E-A947-70E740481C1C}">
                <a14:useLocalDpi xmlns:a14="http://schemas.microsoft.com/office/drawing/2010/main" val="0"/>
              </a:ext>
            </a:extLst>
          </a:blip>
          <a:srcRect/>
          <a:stretch>
            <a:fillRect/>
          </a:stretch>
        </p:blipFill>
        <p:spPr bwMode="auto">
          <a:xfrm>
            <a:off x="-2808288" y="4567238"/>
            <a:ext cx="16510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bevel/>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8915"/>
                                        </p:tgtEl>
                                      </p:cBhvr>
                                    </p:cmd>
                                  </p:childTnLst>
                                </p:cTn>
                              </p:par>
                              <p:par>
                                <p:cTn id="7" presetID="22" presetClass="entr" presetSubtype="8" fill="hold" nodeType="withEffect">
                                  <p:stCondLst>
                                    <p:cond delay="0"/>
                                  </p:stCondLst>
                                  <p:childTnLst>
                                    <p:set>
                                      <p:cBhvr>
                                        <p:cTn id="8" dur="1" fill="hold">
                                          <p:stCondLst>
                                            <p:cond delay="0"/>
                                          </p:stCondLst>
                                        </p:cTn>
                                        <p:tgtEl>
                                          <p:spTgt spid="38913"/>
                                        </p:tgtEl>
                                        <p:attrNameLst>
                                          <p:attrName>style.visibility</p:attrName>
                                        </p:attrNameLst>
                                      </p:cBhvr>
                                      <p:to>
                                        <p:strVal val="visible"/>
                                      </p:to>
                                    </p:set>
                                    <p:animEffect transition="in" filter="wipe(left)">
                                      <p:cBhvr>
                                        <p:cTn id="9" dur="500"/>
                                        <p:tgtEl>
                                          <p:spTgt spid="389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10" fill="hold" display="0">
                  <p:stCondLst>
                    <p:cond delay="indefinite"/>
                  </p:stCondLst>
                </p:cTn>
                <p:tgtEl>
                  <p:spTgt spid="38915"/>
                </p:tgtEl>
              </p:cMediaNode>
            </p:video>
            <p:seq concurrent="1" nextAc="seek">
              <p:cTn id="11" restart="whenNotActive" fill="hold" evtFilter="cancelBubble" nodeType="interactiveSeq">
                <p:stCondLst>
                  <p:cond evt="onClick" delay="0">
                    <p:tgtEl>
                      <p:spTgt spid="38915"/>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2" presetClass="mediacall" presetSubtype="0" fill="hold" nodeType="clickEffect">
                                  <p:stCondLst>
                                    <p:cond delay="0"/>
                                  </p:stCondLst>
                                  <p:childTnLst>
                                    <p:cmd type="call" cmd="togglePause">
                                      <p:cBhvr>
                                        <p:cTn id="15" dur="1" fill="hold"/>
                                        <p:tgtEl>
                                          <p:spTgt spid="38915"/>
                                        </p:tgtEl>
                                      </p:cBhvr>
                                    </p:cmd>
                                  </p:childTnLst>
                                </p:cTn>
                              </p:par>
                            </p:childTnLst>
                          </p:cTn>
                        </p:par>
                      </p:childTnLst>
                    </p:cTn>
                  </p:par>
                </p:childTnLst>
              </p:cTn>
              <p:nextCondLst>
                <p:cond evt="onClick" delay="0">
                  <p:tgtEl>
                    <p:spTgt spid="3891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descr="다윗 찬양 기도 작품.ps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03663" y="3240088"/>
            <a:ext cx="16575087" cy="7234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descr="기름 부음 사무엘.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85038" y="771525"/>
            <a:ext cx="7743825" cy="11660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3010" name="Picture 2" descr="기름 부음 다윗.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944475" y="5348288"/>
            <a:ext cx="4152900" cy="7594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 descr="pasted-image.tif"/>
          <p:cNvPicPr>
            <a:picLocks noChangeAspect="1"/>
          </p:cNvPicPr>
          <p:nvPr/>
        </p:nvPicPr>
        <p:blipFill>
          <a:blip r:embed="rId3">
            <a:extLst>
              <a:ext uri="{28A0092B-C50C-407E-A947-70E740481C1C}">
                <a14:useLocalDpi xmlns:a14="http://schemas.microsoft.com/office/drawing/2010/main" val="0"/>
              </a:ext>
            </a:extLst>
          </a:blip>
          <a:srcRect l="3722" r="3722"/>
          <a:stretch>
            <a:fillRect/>
          </a:stretch>
        </p:blipFill>
        <p:spPr bwMode="auto">
          <a:xfrm>
            <a:off x="4095750" y="-66675"/>
            <a:ext cx="24563388" cy="13849350"/>
          </a:xfrm>
          <a:prstGeom prst="rect">
            <a:avLst/>
          </a:prstGeom>
          <a:noFill/>
          <a:ln w="88900" cap="flat" cmpd="sng">
            <a:solidFill>
              <a:srgbClr val="000000"/>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45058" name="Group 2"/>
          <p:cNvGrpSpPr>
            <a:grpSpLocks/>
          </p:cNvGrpSpPr>
          <p:nvPr/>
        </p:nvGrpSpPr>
        <p:grpSpPr bwMode="auto">
          <a:xfrm>
            <a:off x="3175" y="1588"/>
            <a:ext cx="9107488" cy="13711237"/>
            <a:chOff x="0" y="0"/>
            <a:chExt cx="9108452" cy="13710024"/>
          </a:xfrm>
        </p:grpSpPr>
        <p:sp>
          <p:nvSpPr>
            <p:cNvPr id="45059" name="Rectangle 3"/>
            <p:cNvSpPr>
              <a:spLocks/>
            </p:cNvSpPr>
            <p:nvPr/>
          </p:nvSpPr>
          <p:spPr bwMode="auto">
            <a:xfrm>
              <a:off x="0" y="0"/>
              <a:ext cx="9108452" cy="13710024"/>
            </a:xfrm>
            <a:prstGeom prst="rect">
              <a:avLst/>
            </a:prstGeom>
            <a:gradFill rotWithShape="0">
              <a:gsLst>
                <a:gs pos="0">
                  <a:srgbClr val="0066C1"/>
                </a:gs>
                <a:gs pos="100000">
                  <a:srgbClr val="094593"/>
                </a:gs>
              </a:gsLst>
              <a:lin ang="5400000"/>
            </a:gradFill>
            <a:ln>
              <a:noFill/>
            </a:ln>
            <a:effectLst>
              <a:outerShdw blurRad="76200" algn="ctr" rotWithShape="0">
                <a:srgbClr val="000000">
                  <a:alpha val="79999"/>
                </a:srgbClr>
              </a:outerShdw>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Lst>
          </p:spPr>
          <p:txBody>
            <a:bodyPr lIns="50800" tIns="50800" rIns="50800" bIns="50800" anchor="ctr"/>
            <a:lstStyle/>
            <a:p>
              <a:endParaRPr lang="ko-KR" altLang="ko-KR" sz="3200">
                <a:effectLst>
                  <a:outerShdw blurRad="38100" dist="38100" dir="2700000" algn="tl">
                    <a:srgbClr val="000000"/>
                  </a:outerShdw>
                </a:effectLst>
                <a:latin typeface="KT&amp;G 상상제목 B" pitchFamily="2" charset="-127"/>
                <a:ea typeface="KT&amp;G 상상제목 B" pitchFamily="2" charset="-127"/>
              </a:endParaRPr>
            </a:p>
          </p:txBody>
        </p:sp>
        <p:sp>
          <p:nvSpPr>
            <p:cNvPr id="45060" name="Rectangle 4"/>
            <p:cNvSpPr>
              <a:spLocks/>
            </p:cNvSpPr>
            <p:nvPr/>
          </p:nvSpPr>
          <p:spPr bwMode="auto">
            <a:xfrm>
              <a:off x="327102" y="4514713"/>
              <a:ext cx="8454248" cy="4680599"/>
            </a:xfrm>
            <a:prstGeom prst="rect">
              <a:avLst/>
            </a:prstGeom>
            <a:noFill/>
            <a:ln>
              <a:noFill/>
            </a:ln>
            <a:effectLst>
              <a:outerShdw blurRad="76200" dist="36808" dir="2768688" algn="ctr" rotWithShape="0">
                <a:srgbClr val="00000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Lst>
          </p:spPr>
          <p:txBody>
            <a:bodyPr lIns="0" tIns="0" rIns="0" bIns="0" anchor="ctr"/>
            <a:lstStyle/>
            <a:p>
              <a:pPr>
                <a:lnSpc>
                  <a:spcPct val="150000"/>
                </a:lnSpc>
              </a:pPr>
              <a:r>
                <a:rPr lang="ja-JP" altLang="en-US" sz="8800" dirty="0" smtClean="0">
                  <a:latin typeface="ＭＳ Ｐゴシック" panose="020B0600070205080204" pitchFamily="50" charset="-128"/>
                  <a:ea typeface="ＭＳ Ｐゴシック" panose="020B0600070205080204" pitchFamily="50" charset="-128"/>
                  <a:sym typeface="Apple SD 산돌고딕 Neo 세미볼드체" charset="0"/>
                </a:rPr>
                <a:t>きず、</a:t>
              </a:r>
              <a:endParaRPr lang="en-US" altLang="ja-JP" sz="8800" dirty="0" smtClean="0">
                <a:latin typeface="ＭＳ Ｐゴシック" panose="020B0600070205080204" pitchFamily="50" charset="-128"/>
                <a:ea typeface="ＭＳ Ｐゴシック" panose="020B0600070205080204" pitchFamily="50" charset="-128"/>
                <a:sym typeface="Apple SD 산돌고딕 Neo 세미볼드체" charset="0"/>
              </a:endParaRPr>
            </a:p>
            <a:p>
              <a:pPr>
                <a:lnSpc>
                  <a:spcPct val="150000"/>
                </a:lnSpc>
              </a:pPr>
              <a:r>
                <a:rPr lang="ja-JP" altLang="en-US" sz="8800" dirty="0" smtClean="0">
                  <a:latin typeface="ＭＳ Ｐゴシック" panose="020B0600070205080204" pitchFamily="50" charset="-128"/>
                  <a:ea typeface="ＭＳ Ｐゴシック" panose="020B0600070205080204" pitchFamily="50" charset="-128"/>
                  <a:sym typeface="Apple SD 산돌고딕 Neo 세미볼드체" charset="0"/>
                </a:rPr>
                <a:t>かんきょうで</a:t>
              </a:r>
              <a:r>
                <a:rPr lang="ja-JP" altLang="en-US" sz="8800" dirty="0">
                  <a:latin typeface="ＭＳ Ｐゴシック" panose="020B0600070205080204" pitchFamily="50" charset="-128"/>
                  <a:ea typeface="ＭＳ Ｐゴシック" panose="020B0600070205080204" pitchFamily="50" charset="-128"/>
                  <a:sym typeface="Apple SD 산돌고딕 Neo 세미볼드체" charset="0"/>
                </a:rPr>
                <a:t>　</a:t>
              </a:r>
              <a:endParaRPr lang="en-US" altLang="ja-JP" sz="8800" dirty="0" smtClean="0">
                <a:latin typeface="ＭＳ Ｐゴシック" panose="020B0600070205080204" pitchFamily="50" charset="-128"/>
                <a:ea typeface="ＭＳ Ｐゴシック" panose="020B0600070205080204" pitchFamily="50" charset="-128"/>
                <a:sym typeface="Apple SD 산돌고딕 Neo 세미볼드체" charset="0"/>
              </a:endParaRPr>
            </a:p>
            <a:p>
              <a:pPr>
                <a:lnSpc>
                  <a:spcPct val="150000"/>
                </a:lnSpc>
              </a:pPr>
              <a:r>
                <a:rPr lang="ja-JP" altLang="en-US" sz="8800" dirty="0" smtClean="0">
                  <a:latin typeface="ＭＳ Ｐゴシック" panose="020B0600070205080204" pitchFamily="50" charset="-128"/>
                  <a:ea typeface="ＭＳ Ｐゴシック" panose="020B0600070205080204" pitchFamily="50" charset="-128"/>
                  <a:sym typeface="Apple SD 산돌고딕 Neo 세미볼드체" charset="0"/>
                </a:rPr>
                <a:t>さっかくしないで</a:t>
              </a:r>
              <a:endParaRPr lang="en-US" altLang="ja-JP" sz="8800" dirty="0" smtClean="0">
                <a:latin typeface="ＭＳ Ｐゴシック" panose="020B0600070205080204" pitchFamily="50" charset="-128"/>
                <a:ea typeface="ＭＳ Ｐゴシック" panose="020B0600070205080204" pitchFamily="50" charset="-128"/>
                <a:sym typeface="Apple SD 산돌고딕 Neo 세미볼드체" charset="0"/>
              </a:endParaRPr>
            </a:p>
          </p:txBody>
        </p:sp>
      </p:grpSp>
      <p:pic>
        <p:nvPicPr>
          <p:cNvPr id="45061" name="자막02.mp3" descr="자막02.mp3">
            <a:hlinkClick r:id="" action="ppaction://media"/>
          </p:cNvPr>
          <p:cNvPicPr>
            <a:picLocks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1931988" y="3876675"/>
            <a:ext cx="16510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bevel/>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5061"/>
                                        </p:tgtEl>
                                      </p:cBhvr>
                                    </p:cmd>
                                  </p:childTnLst>
                                </p:cTn>
                              </p:par>
                              <p:par>
                                <p:cTn id="7" presetID="2" presetClass="entr" presetSubtype="8" fill="hold" nodeType="withEffect">
                                  <p:stCondLst>
                                    <p:cond delay="0"/>
                                  </p:stCondLst>
                                  <p:childTnLst>
                                    <p:set>
                                      <p:cBhvr>
                                        <p:cTn id="8" dur="1" fill="hold">
                                          <p:stCondLst>
                                            <p:cond delay="0"/>
                                          </p:stCondLst>
                                        </p:cTn>
                                        <p:tgtEl>
                                          <p:spTgt spid="45058"/>
                                        </p:tgtEl>
                                        <p:attrNameLst>
                                          <p:attrName>style.visibility</p:attrName>
                                        </p:attrNameLst>
                                      </p:cBhvr>
                                      <p:to>
                                        <p:strVal val="visible"/>
                                      </p:to>
                                    </p:set>
                                    <p:anim calcmode="lin" valueType="num">
                                      <p:cBhvr additive="base">
                                        <p:cTn id="9" dur="750" fill="hold"/>
                                        <p:tgtEl>
                                          <p:spTgt spid="45058"/>
                                        </p:tgtEl>
                                        <p:attrNameLst>
                                          <p:attrName>ppt_x</p:attrName>
                                        </p:attrNameLst>
                                      </p:cBhvr>
                                      <p:tavLst>
                                        <p:tav tm="0">
                                          <p:val>
                                            <p:strVal val="0-#ppt_w/2"/>
                                          </p:val>
                                        </p:tav>
                                        <p:tav tm="100000">
                                          <p:val>
                                            <p:strVal val="#ppt_x"/>
                                          </p:val>
                                        </p:tav>
                                      </p:tavLst>
                                    </p:anim>
                                    <p:anim calcmode="lin" valueType="num">
                                      <p:cBhvr additive="base">
                                        <p:cTn id="10" dur="750" fill="hold"/>
                                        <p:tgtEl>
                                          <p:spTgt spid="45058"/>
                                        </p:tgtEl>
                                        <p:attrNameLst>
                                          <p:attrName>ppt_y</p:attrName>
                                        </p:attrNameLst>
                                      </p:cBhvr>
                                      <p:tavLst>
                                        <p:tav tm="0">
                                          <p:val>
                                            <p:strVal val="#ppt_y"/>
                                          </p:val>
                                        </p:tav>
                                        <p:tav tm="100000">
                                          <p:val>
                                            <p:strVal val="#ppt_y"/>
                                          </p:val>
                                        </p:tav>
                                      </p:tavLst>
                                    </p:anim>
                                  </p:childTnLst>
                                </p:cTn>
                              </p:par>
                            </p:childTnLst>
                          </p:cTn>
                        </p:par>
                        <p:par>
                          <p:cTn id="11" fill="hold" nodeType="afterGroup">
                            <p:stCondLst>
                              <p:cond delay="750"/>
                            </p:stCondLst>
                            <p:childTnLst>
                              <p:par>
                                <p:cTn id="12" presetID="2" presetClass="entr" presetSubtype="2" fill="hold" nodeType="afterEffect">
                                  <p:stCondLst>
                                    <p:cond delay="1000"/>
                                  </p:stCondLst>
                                  <p:childTnLst>
                                    <p:set>
                                      <p:cBhvr>
                                        <p:cTn id="13" dur="1" fill="hold">
                                          <p:stCondLst>
                                            <p:cond delay="0"/>
                                          </p:stCondLst>
                                        </p:cTn>
                                        <p:tgtEl>
                                          <p:spTgt spid="45057"/>
                                        </p:tgtEl>
                                        <p:attrNameLst>
                                          <p:attrName>style.visibility</p:attrName>
                                        </p:attrNameLst>
                                      </p:cBhvr>
                                      <p:to>
                                        <p:strVal val="visible"/>
                                      </p:to>
                                    </p:set>
                                    <p:anim calcmode="lin" valueType="num">
                                      <p:cBhvr additive="base">
                                        <p:cTn id="14" dur="750" fill="hold"/>
                                        <p:tgtEl>
                                          <p:spTgt spid="45057"/>
                                        </p:tgtEl>
                                        <p:attrNameLst>
                                          <p:attrName>ppt_x</p:attrName>
                                        </p:attrNameLst>
                                      </p:cBhvr>
                                      <p:tavLst>
                                        <p:tav tm="0">
                                          <p:val>
                                            <p:strVal val="1+#ppt_w/2"/>
                                          </p:val>
                                        </p:tav>
                                        <p:tav tm="100000">
                                          <p:val>
                                            <p:strVal val="#ppt_x"/>
                                          </p:val>
                                        </p:tav>
                                      </p:tavLst>
                                    </p:anim>
                                    <p:anim calcmode="lin" valueType="num">
                                      <p:cBhvr additive="base">
                                        <p:cTn id="15" dur="750" fill="hold"/>
                                        <p:tgtEl>
                                          <p:spTgt spid="450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16" fill="hold" display="0">
                  <p:stCondLst>
                    <p:cond delay="indefinite"/>
                  </p:stCondLst>
                </p:cTn>
                <p:tgtEl>
                  <p:spTgt spid="45061"/>
                </p:tgtEl>
              </p:cMediaNode>
            </p:video>
            <p:seq concurrent="1" nextAc="seek">
              <p:cTn id="17" restart="whenNotActive" fill="hold" evtFilter="cancelBubble" nodeType="interactiveSeq">
                <p:stCondLst>
                  <p:cond evt="onClick" delay="0">
                    <p:tgtEl>
                      <p:spTgt spid="45061"/>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2" presetClass="mediacall" presetSubtype="0" fill="hold" nodeType="clickEffect">
                                  <p:stCondLst>
                                    <p:cond delay="0"/>
                                  </p:stCondLst>
                                  <p:childTnLst>
                                    <p:cmd type="call" cmd="togglePause">
                                      <p:cBhvr>
                                        <p:cTn id="21" dur="1" fill="hold"/>
                                        <p:tgtEl>
                                          <p:spTgt spid="45061"/>
                                        </p:tgtEl>
                                      </p:cBhvr>
                                    </p:cmd>
                                  </p:childTnLst>
                                </p:cTn>
                              </p:par>
                            </p:childTnLst>
                          </p:cTn>
                        </p:par>
                      </p:childTnLst>
                    </p:cTn>
                  </p:par>
                </p:childTnLst>
              </p:cTn>
              <p:nextCondLst>
                <p:cond evt="onClick" delay="0">
                  <p:tgtEl>
                    <p:spTgt spid="45061"/>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descr="pasted-image.tif"/>
          <p:cNvPicPr>
            <a:picLocks noChangeAspect="1"/>
          </p:cNvPicPr>
          <p:nvPr/>
        </p:nvPicPr>
        <p:blipFill>
          <a:blip r:embed="rId3">
            <a:extLst>
              <a:ext uri="{28A0092B-C50C-407E-A947-70E740481C1C}">
                <a14:useLocalDpi xmlns:a14="http://schemas.microsoft.com/office/drawing/2010/main" val="0"/>
              </a:ext>
            </a:extLst>
          </a:blip>
          <a:srcRect l="3722" r="3722"/>
          <a:stretch>
            <a:fillRect/>
          </a:stretch>
        </p:blipFill>
        <p:spPr bwMode="auto">
          <a:xfrm>
            <a:off x="-88900" y="-66675"/>
            <a:ext cx="24561800" cy="13849350"/>
          </a:xfrm>
          <a:prstGeom prst="rect">
            <a:avLst/>
          </a:prstGeom>
          <a:noFill/>
          <a:ln w="88900" cap="flat" cmpd="sng">
            <a:solidFill>
              <a:srgbClr val="000000"/>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descr="pasted-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743238" y="3389313"/>
            <a:ext cx="8213725" cy="10148887"/>
          </a:xfrm>
          <a:prstGeom prst="rect">
            <a:avLst/>
          </a:prstGeom>
          <a:noFill/>
          <a:ln>
            <a:noFill/>
          </a:ln>
          <a:effectLst>
            <a:outerShdw blurRad="76200" dist="97762" dir="2242401" algn="ctr" rotWithShape="0">
              <a:srgbClr val="00000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Lst>
        </p:spPr>
      </p:pic>
      <p:pic>
        <p:nvPicPr>
          <p:cNvPr id="48130" name="Picture 2" descr="pasted-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813" y="9488488"/>
            <a:ext cx="18199100" cy="4229100"/>
          </a:xfrm>
          <a:prstGeom prst="rect">
            <a:avLst/>
          </a:prstGeom>
          <a:noFill/>
          <a:ln>
            <a:noFill/>
          </a:ln>
          <a:effectLst>
            <a:outerShdw blurRad="76200" dist="97762" dir="2242401" algn="ctr" rotWithShape="0">
              <a:srgbClr val="00000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48130"/>
                                        </p:tgtEl>
                                        <p:attrNameLst>
                                          <p:attrName>style.visibility</p:attrName>
                                        </p:attrNameLst>
                                      </p:cBhvr>
                                      <p:to>
                                        <p:strVal val="visible"/>
                                      </p:to>
                                    </p:set>
                                    <p:anim calcmode="lin" valueType="num">
                                      <p:cBhvr additive="base">
                                        <p:cTn id="7" dur="500" fill="hold"/>
                                        <p:tgtEl>
                                          <p:spTgt spid="48130"/>
                                        </p:tgtEl>
                                        <p:attrNameLst>
                                          <p:attrName>ppt_x</p:attrName>
                                        </p:attrNameLst>
                                      </p:cBhvr>
                                      <p:tavLst>
                                        <p:tav tm="0">
                                          <p:val>
                                            <p:strVal val="#ppt_x"/>
                                          </p:val>
                                        </p:tav>
                                        <p:tav tm="100000">
                                          <p:val>
                                            <p:strVal val="#ppt_x"/>
                                          </p:val>
                                        </p:tav>
                                      </p:tavLst>
                                    </p:anim>
                                    <p:anim calcmode="lin" valueType="num">
                                      <p:cBhvr additive="base">
                                        <p:cTn id="8" dur="500" fill="hold"/>
                                        <p:tgtEl>
                                          <p:spTgt spid="48130"/>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2" fill="hold" nodeType="afterEffect">
                                  <p:stCondLst>
                                    <p:cond delay="0"/>
                                  </p:stCondLst>
                                  <p:childTnLst>
                                    <p:set>
                                      <p:cBhvr>
                                        <p:cTn id="11" dur="1" fill="hold">
                                          <p:stCondLst>
                                            <p:cond delay="0"/>
                                          </p:stCondLst>
                                        </p:cTn>
                                        <p:tgtEl>
                                          <p:spTgt spid="48129"/>
                                        </p:tgtEl>
                                        <p:attrNameLst>
                                          <p:attrName>style.visibility</p:attrName>
                                        </p:attrNameLst>
                                      </p:cBhvr>
                                      <p:to>
                                        <p:strVal val="visible"/>
                                      </p:to>
                                    </p:set>
                                    <p:anim calcmode="lin" valueType="num">
                                      <p:cBhvr additive="base">
                                        <p:cTn id="12" dur="500" fill="hold"/>
                                        <p:tgtEl>
                                          <p:spTgt spid="48129"/>
                                        </p:tgtEl>
                                        <p:attrNameLst>
                                          <p:attrName>ppt_x</p:attrName>
                                        </p:attrNameLst>
                                      </p:cBhvr>
                                      <p:tavLst>
                                        <p:tav tm="0">
                                          <p:val>
                                            <p:strVal val="1+#ppt_w/2"/>
                                          </p:val>
                                        </p:tav>
                                        <p:tav tm="100000">
                                          <p:val>
                                            <p:strVal val="#ppt_x"/>
                                          </p:val>
                                        </p:tav>
                                      </p:tavLst>
                                    </p:anim>
                                    <p:anim calcmode="lin" valueType="num">
                                      <p:cBhvr additive="base">
                                        <p:cTn id="13" dur="500" fill="hold"/>
                                        <p:tgtEl>
                                          <p:spTgt spid="481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 descr="pasted-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40575" y="3441700"/>
            <a:ext cx="10101263" cy="10291763"/>
          </a:xfrm>
          <a:prstGeom prst="rect">
            <a:avLst/>
          </a:prstGeom>
          <a:noFill/>
          <a:ln>
            <a:noFill/>
          </a:ln>
          <a:effectLst>
            <a:outerShdw blurRad="127000" dist="131847" dir="18900000" algn="ctr" rotWithShape="0">
              <a:srgbClr val="00000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Lst>
        </p:spPr>
      </p:pic>
      <p:sp>
        <p:nvSpPr>
          <p:cNvPr id="50178" name="Rectangle 2"/>
          <p:cNvSpPr>
            <a:spLocks/>
          </p:cNvSpPr>
          <p:nvPr/>
        </p:nvSpPr>
        <p:spPr bwMode="auto">
          <a:xfrm>
            <a:off x="1071983" y="976956"/>
            <a:ext cx="22238459" cy="18370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p>
            <a:pPr defTabSz="584200"/>
            <a:r>
              <a:rPr lang="ja-JP" altLang="en-US" sz="11000" dirty="0" smtClean="0">
                <a:latin typeface="ＭＳ Ｐゴシック" panose="020B0600070205080204" pitchFamily="50" charset="-128"/>
                <a:ea typeface="ＭＳ Ｐゴシック" panose="020B0600070205080204" pitchFamily="50" charset="-128"/>
                <a:sym typeface="Apple SD 산돌고딕 Neo 세미볼드체" charset="0"/>
              </a:rPr>
              <a:t>せんせいと　フォーラムする　しゅだい</a:t>
            </a:r>
            <a:endParaRPr lang="ko-KR" sz="1800" dirty="0">
              <a:solidFill>
                <a:srgbClr val="000000"/>
              </a:solidFill>
              <a:latin typeface="ＭＳ Ｐゴシック" panose="020B0600070205080204" pitchFamily="50" charset="-128"/>
              <a:ea typeface="KT&amp;G 상상제목 B" pitchFamily="2" charset="-127"/>
              <a:sym typeface="Apple SD 산돌고딕 Neo 세미볼드체" charset="0"/>
            </a:endParaRPr>
          </a:p>
        </p:txBody>
      </p:sp>
      <p:pic>
        <p:nvPicPr>
          <p:cNvPr id="50179" name="Sound 11.mp3" descr="Sound 11.mp3">
            <a:hlinkClick r:id="" action="ppaction://media"/>
          </p:cNvPr>
          <p:cNvPicPr>
            <a:picLocks noChangeAspect="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2929680" y="-616607"/>
            <a:ext cx="16510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bevel/>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0179"/>
                                        </p:tgtEl>
                                      </p:cBhvr>
                                    </p:cmd>
                                  </p:childTnLst>
                                </p:cTn>
                              </p:par>
                              <p:par>
                                <p:cTn id="7" presetID="-1" presetClass="entr" presetSubtype="0" fill="hold" grpId="0" nodeType="withEffect">
                                  <p:stCondLst>
                                    <p:cond delay="0"/>
                                  </p:stCondLst>
                                  <p:childTnLst>
                                    <p:set>
                                      <p:cBhvr>
                                        <p:cTn id="8" dur="1" fill="hold">
                                          <p:stCondLst>
                                            <p:cond delay="499"/>
                                          </p:stCondLst>
                                        </p:cTn>
                                        <p:tgtEl>
                                          <p:spTgt spid="501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9" fill="hold" display="0">
                  <p:stCondLst>
                    <p:cond delay="indefinite"/>
                  </p:stCondLst>
                </p:cTn>
                <p:tgtEl>
                  <p:spTgt spid="50179"/>
                </p:tgtEl>
              </p:cMediaNode>
            </p:video>
            <p:seq concurrent="1" nextAc="seek">
              <p:cTn id="10" restart="whenNotActive" fill="hold" evtFilter="cancelBubble" nodeType="interactiveSeq">
                <p:stCondLst>
                  <p:cond evt="onClick" delay="0">
                    <p:tgtEl>
                      <p:spTgt spid="50179"/>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2" presetClass="mediacall" presetSubtype="0" fill="hold" nodeType="clickEffect">
                                  <p:stCondLst>
                                    <p:cond delay="0"/>
                                  </p:stCondLst>
                                  <p:childTnLst>
                                    <p:cmd type="call" cmd="togglePause">
                                      <p:cBhvr>
                                        <p:cTn id="14" dur="1" fill="hold"/>
                                        <p:tgtEl>
                                          <p:spTgt spid="50179"/>
                                        </p:tgtEl>
                                      </p:cBhvr>
                                    </p:cmd>
                                  </p:childTnLst>
                                </p:cTn>
                              </p:par>
                            </p:childTnLst>
                          </p:cTn>
                        </p:par>
                      </p:childTnLst>
                    </p:cTn>
                  </p:par>
                </p:childTnLst>
              </p:cTn>
              <p:nextCondLst>
                <p:cond evt="onClick" delay="0">
                  <p:tgtEl>
                    <p:spTgt spid="50179"/>
                  </p:tgtEl>
                </p:cond>
              </p:nextCondLst>
            </p:seq>
          </p:childTnLst>
        </p:cTn>
      </p:par>
    </p:tnLst>
    <p:bldLst>
      <p:bldP spid="50178"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p:cNvSpPr>
          <p:nvPr/>
        </p:nvSpPr>
        <p:spPr bwMode="auto">
          <a:xfrm>
            <a:off x="6532607" y="5399284"/>
            <a:ext cx="11317200" cy="2914258"/>
          </a:xfrm>
          <a:prstGeom prst="rect">
            <a:avLst/>
          </a:prstGeom>
          <a:noFill/>
          <a:ln>
            <a:noFill/>
          </a:ln>
          <a:effectLst>
            <a:outerShdw blurRad="76200" dist="36808" dir="2768688" algn="ctr" rotWithShape="0">
              <a:srgbClr val="00000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Lst>
        </p:spPr>
        <p:txBody>
          <a:bodyPr wrap="none" lIns="71437" tIns="71437" rIns="71437" bIns="71437" anchor="ctr">
            <a:spAutoFit/>
          </a:bodyPr>
          <a:lstStyle/>
          <a:p>
            <a:pPr defTabSz="584200">
              <a:lnSpc>
                <a:spcPct val="120000"/>
              </a:lnSpc>
            </a:pPr>
            <a:r>
              <a:rPr lang="ja-JP" altLang="en-US" sz="15000" dirty="0" smtClean="0">
                <a:latin typeface="ＭＳ Ｐゴシック" panose="020B0600070205080204" pitchFamily="50" charset="-128"/>
                <a:ea typeface="ＭＳ Ｐゴシック" panose="020B0600070205080204" pitchFamily="50" charset="-128"/>
                <a:sym typeface="Apple SD 산돌고딕 Neo 세미볼드체" charset="0"/>
              </a:rPr>
              <a:t>エステル</a:t>
            </a:r>
            <a:r>
              <a:rPr lang="ko-KR" sz="15000" smtClean="0">
                <a:latin typeface="KT&amp;G 상상제목 B" pitchFamily="2" charset="-127"/>
                <a:ea typeface="KT&amp;G 상상제목 B" pitchFamily="2" charset="-127"/>
                <a:sym typeface="Apple SD 산돌고딕 Neo 세미볼드체" charset="0"/>
              </a:rPr>
              <a:t> </a:t>
            </a:r>
            <a:r>
              <a:rPr lang="ko-KR" altLang="ko-KR" sz="15000" dirty="0">
                <a:latin typeface="KT&amp;G 상상제목 B" pitchFamily="2" charset="-127"/>
                <a:ea typeface="KT&amp;G 상상제목 B" pitchFamily="2" charset="-127"/>
                <a:cs typeface="Apple SD 산돌고딕 Neo 세미볼드체" charset="0"/>
                <a:sym typeface="Apple SD 산돌고딕 Neo 세미볼드체" charset="0"/>
              </a:rPr>
              <a:t>2:10</a:t>
            </a:r>
            <a:endParaRPr lang="ko-KR" altLang="ko-KR" sz="1800" dirty="0">
              <a:solidFill>
                <a:srgbClr val="000000"/>
              </a:solidFill>
              <a:latin typeface="KT&amp;G 상상제목 B" pitchFamily="2" charset="-127"/>
              <a:ea typeface="KT&amp;G 상상제목 B" pitchFamily="2" charset="-127"/>
              <a:cs typeface="Apple SD 산돌고딕 Neo 세미볼드체" charset="0"/>
              <a:sym typeface="Apple SD 산돌고딕 Neo 세미볼드체" charset="0"/>
            </a:endParaRPr>
          </a:p>
        </p:txBody>
      </p:sp>
      <p:pic>
        <p:nvPicPr>
          <p:cNvPr id="6146" name="Picture 2" descr="열왕기하_책.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74950" y="8640763"/>
            <a:ext cx="7861300" cy="502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p:cNvSpPr>
          <p:nvPr/>
        </p:nvSpPr>
        <p:spPr bwMode="auto">
          <a:xfrm>
            <a:off x="1069975" y="2837542"/>
            <a:ext cx="22242463" cy="8040918"/>
          </a:xfrm>
          <a:prstGeom prst="rect">
            <a:avLst/>
          </a:prstGeom>
          <a:noFill/>
          <a:ln>
            <a:noFill/>
          </a:ln>
          <a:effectLst>
            <a:outerShdw blurRad="76200" dist="36808" dir="2768688" algn="ctr" rotWithShape="0">
              <a:srgbClr val="00000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Lst>
        </p:spPr>
        <p:txBody>
          <a:bodyPr lIns="71437" tIns="71437" rIns="71437" bIns="71437" anchor="ctr">
            <a:spAutoFit/>
          </a:bodyPr>
          <a:lstStyle/>
          <a:p>
            <a:pPr defTabSz="584200">
              <a:lnSpc>
                <a:spcPct val="150000"/>
              </a:lnSpc>
            </a:pPr>
            <a:r>
              <a:rPr lang="ja-JP" altLang="en-US" sz="8900" dirty="0">
                <a:latin typeface="ＭＳ Ｐゴシック" panose="020B0600070205080204" pitchFamily="50" charset="-128"/>
                <a:ea typeface="ＭＳ Ｐゴシック" panose="020B0600070205080204" pitchFamily="50" charset="-128"/>
                <a:sym typeface="Apple SD 산돌고딕 Neo 세미볼드체" charset="0"/>
              </a:rPr>
              <a:t>エステル</a:t>
            </a:r>
            <a:r>
              <a:rPr lang="ja-JP" altLang="en-US" sz="8900" dirty="0" smtClean="0">
                <a:latin typeface="ＭＳ Ｐゴシック" panose="020B0600070205080204" pitchFamily="50" charset="-128"/>
                <a:ea typeface="ＭＳ Ｐゴシック" panose="020B0600070205080204" pitchFamily="50" charset="-128"/>
                <a:sym typeface="Apple SD 산돌고딕 Neo 세미볼드체" charset="0"/>
              </a:rPr>
              <a:t>は　じぶんの　みんぞくを</a:t>
            </a:r>
            <a:r>
              <a:rPr lang="ja-JP" altLang="en-US" sz="8900" dirty="0">
                <a:latin typeface="ＭＳ Ｐゴシック" panose="020B0600070205080204" pitchFamily="50" charset="-128"/>
                <a:ea typeface="ＭＳ Ｐゴシック" panose="020B0600070205080204" pitchFamily="50" charset="-128"/>
                <a:sym typeface="Apple SD 산돌고딕 Neo 세미볼드체" charset="0"/>
              </a:rPr>
              <a:t>も</a:t>
            </a:r>
            <a:r>
              <a:rPr lang="ja-JP" altLang="en-US" sz="8900" dirty="0" smtClean="0">
                <a:latin typeface="ＭＳ Ｐゴシック" panose="020B0600070205080204" pitchFamily="50" charset="-128"/>
                <a:ea typeface="ＭＳ Ｐゴシック" panose="020B0600070205080204" pitchFamily="50" charset="-128"/>
                <a:sym typeface="Apple SD 산돌고딕 Neo 세미볼드체" charset="0"/>
              </a:rPr>
              <a:t>、</a:t>
            </a:r>
            <a:endParaRPr lang="en-US" altLang="ja-JP" sz="8900" dirty="0" smtClean="0">
              <a:latin typeface="ＭＳ Ｐゴシック" panose="020B0600070205080204" pitchFamily="50" charset="-128"/>
              <a:ea typeface="ＭＳ Ｐゴシック" panose="020B0600070205080204" pitchFamily="50" charset="-128"/>
              <a:sym typeface="Apple SD 산돌고딕 Neo 세미볼드체" charset="0"/>
            </a:endParaRPr>
          </a:p>
          <a:p>
            <a:pPr defTabSz="584200">
              <a:lnSpc>
                <a:spcPct val="150000"/>
              </a:lnSpc>
            </a:pPr>
            <a:r>
              <a:rPr lang="ja-JP" altLang="en-US" sz="8900" dirty="0" smtClean="0">
                <a:latin typeface="ＭＳ Ｐゴシック" panose="020B0600070205080204" pitchFamily="50" charset="-128"/>
                <a:ea typeface="ＭＳ Ｐゴシック" panose="020B0600070205080204" pitchFamily="50" charset="-128"/>
                <a:sym typeface="Apple SD 산돌고딕 Neo 세미볼드체" charset="0"/>
              </a:rPr>
              <a:t>じぶんの　うまれ</a:t>
            </a:r>
            <a:r>
              <a:rPr lang="ja-JP" altLang="en-US" sz="8900" dirty="0">
                <a:latin typeface="ＭＳ Ｐゴシック" panose="020B0600070205080204" pitchFamily="50" charset="-128"/>
                <a:ea typeface="ＭＳ Ｐゴシック" panose="020B0600070205080204" pitchFamily="50" charset="-128"/>
                <a:sym typeface="Apple SD 산돌고딕 Neo 세미볼드체" charset="0"/>
              </a:rPr>
              <a:t>を</a:t>
            </a:r>
            <a:r>
              <a:rPr lang="ja-JP" altLang="en-US" sz="8900" dirty="0" smtClean="0">
                <a:latin typeface="ＭＳ Ｐゴシック" panose="020B0600070205080204" pitchFamily="50" charset="-128"/>
                <a:ea typeface="ＭＳ Ｐゴシック" panose="020B0600070205080204" pitchFamily="50" charset="-128"/>
                <a:sym typeface="Apple SD 산돌고딕 Neo 세미볼드체" charset="0"/>
              </a:rPr>
              <a:t>も　あかさなかった。</a:t>
            </a:r>
            <a:endParaRPr lang="en-US" altLang="ja-JP" sz="8900" dirty="0" smtClean="0">
              <a:latin typeface="ＭＳ Ｐゴシック" panose="020B0600070205080204" pitchFamily="50" charset="-128"/>
              <a:ea typeface="ＭＳ Ｐゴシック" panose="020B0600070205080204" pitchFamily="50" charset="-128"/>
              <a:sym typeface="Apple SD 산돌고딕 Neo 세미볼드체" charset="0"/>
            </a:endParaRPr>
          </a:p>
          <a:p>
            <a:pPr defTabSz="584200">
              <a:lnSpc>
                <a:spcPct val="150000"/>
              </a:lnSpc>
            </a:pPr>
            <a:r>
              <a:rPr lang="ja-JP" altLang="en-US" sz="8900" dirty="0" smtClean="0">
                <a:latin typeface="ＭＳ Ｐゴシック" panose="020B0600070205080204" pitchFamily="50" charset="-128"/>
                <a:ea typeface="ＭＳ Ｐゴシック" panose="020B0600070205080204" pitchFamily="50" charset="-128"/>
                <a:sym typeface="Apple SD 산돌고딕 Neo 세미볼드체" charset="0"/>
              </a:rPr>
              <a:t>モルデカイ</a:t>
            </a:r>
            <a:r>
              <a:rPr lang="ja-JP" altLang="en-US" sz="8900" dirty="0">
                <a:latin typeface="ＭＳ Ｐゴシック" panose="020B0600070205080204" pitchFamily="50" charset="-128"/>
                <a:ea typeface="ＭＳ Ｐゴシック" panose="020B0600070205080204" pitchFamily="50" charset="-128"/>
                <a:sym typeface="Apple SD 산돌고딕 Neo 세미볼드체" charset="0"/>
              </a:rPr>
              <a:t>が</a:t>
            </a:r>
            <a:r>
              <a:rPr lang="ja-JP" altLang="en-US" sz="8900" dirty="0" smtClean="0">
                <a:latin typeface="ＭＳ Ｐゴシック" panose="020B0600070205080204" pitchFamily="50" charset="-128"/>
                <a:ea typeface="ＭＳ Ｐゴシック" panose="020B0600070205080204" pitchFamily="50" charset="-128"/>
                <a:sym typeface="Apple SD 산돌고딕 Neo 세미볼드체" charset="0"/>
              </a:rPr>
              <a:t>、あかして</a:t>
            </a:r>
            <a:r>
              <a:rPr lang="ja-JP" altLang="en-US" sz="8900" dirty="0">
                <a:latin typeface="ＭＳ Ｐゴシック" panose="020B0600070205080204" pitchFamily="50" charset="-128"/>
                <a:ea typeface="ＭＳ Ｐゴシック" panose="020B0600070205080204" pitchFamily="50" charset="-128"/>
                <a:sym typeface="Apple SD 산돌고딕 Neo 세미볼드체" charset="0"/>
              </a:rPr>
              <a:t>はならない</a:t>
            </a:r>
            <a:r>
              <a:rPr lang="ja-JP" altLang="en-US" sz="8900" dirty="0" smtClean="0">
                <a:latin typeface="ＭＳ Ｐゴシック" panose="020B0600070205080204" pitchFamily="50" charset="-128"/>
                <a:ea typeface="ＭＳ Ｐゴシック" panose="020B0600070205080204" pitchFamily="50" charset="-128"/>
                <a:sym typeface="Apple SD 산돌고딕 Neo 세미볼드체" charset="0"/>
              </a:rPr>
              <a:t>と</a:t>
            </a:r>
            <a:endParaRPr lang="en-US" altLang="ja-JP" sz="8900" dirty="0" smtClean="0">
              <a:latin typeface="ＭＳ Ｐゴシック" panose="020B0600070205080204" pitchFamily="50" charset="-128"/>
              <a:ea typeface="ＭＳ Ｐゴシック" panose="020B0600070205080204" pitchFamily="50" charset="-128"/>
              <a:sym typeface="Apple SD 산돌고딕 Neo 세미볼드체" charset="0"/>
            </a:endParaRPr>
          </a:p>
          <a:p>
            <a:pPr defTabSz="584200">
              <a:lnSpc>
                <a:spcPct val="150000"/>
              </a:lnSpc>
            </a:pPr>
            <a:r>
              <a:rPr lang="ja-JP" altLang="en-US" sz="8900" dirty="0" smtClean="0">
                <a:latin typeface="ＭＳ Ｐゴシック" panose="020B0600070205080204" pitchFamily="50" charset="-128"/>
                <a:ea typeface="ＭＳ Ｐゴシック" panose="020B0600070205080204" pitchFamily="50" charset="-128"/>
                <a:sym typeface="Apple SD 산돌고딕 Neo 세미볼드체" charset="0"/>
              </a:rPr>
              <a:t>かのじょに　めいじて</a:t>
            </a:r>
            <a:r>
              <a:rPr lang="ja-JP" altLang="en-US" sz="8900" dirty="0">
                <a:latin typeface="ＭＳ Ｐゴシック" panose="020B0600070205080204" pitchFamily="50" charset="-128"/>
                <a:ea typeface="ＭＳ Ｐゴシック" panose="020B0600070205080204" pitchFamily="50" charset="-128"/>
                <a:sym typeface="Apple SD 산돌고딕 Neo 세미볼드체" charset="0"/>
              </a:rPr>
              <a:t>おいたからである。</a:t>
            </a:r>
            <a:endParaRPr lang="ko-KR" sz="1800" dirty="0">
              <a:solidFill>
                <a:srgbClr val="000000"/>
              </a:solidFill>
              <a:latin typeface="ＭＳ Ｐゴシック" panose="020B0600070205080204" pitchFamily="50" charset="-128"/>
              <a:ea typeface="KT&amp;G 상상제목 B" pitchFamily="2" charset="-127"/>
              <a:sym typeface="Apple SD 산돌고딕 Neo 세미볼드체"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3" name="Group 1"/>
          <p:cNvGrpSpPr>
            <a:grpSpLocks/>
          </p:cNvGrpSpPr>
          <p:nvPr/>
        </p:nvGrpSpPr>
        <p:grpSpPr bwMode="auto">
          <a:xfrm>
            <a:off x="3175" y="1588"/>
            <a:ext cx="9107488" cy="13711237"/>
            <a:chOff x="0" y="0"/>
            <a:chExt cx="9108452" cy="13710024"/>
          </a:xfrm>
        </p:grpSpPr>
        <p:sp>
          <p:nvSpPr>
            <p:cNvPr id="8194" name="Rectangle 2"/>
            <p:cNvSpPr>
              <a:spLocks/>
            </p:cNvSpPr>
            <p:nvPr/>
          </p:nvSpPr>
          <p:spPr bwMode="auto">
            <a:xfrm>
              <a:off x="0" y="0"/>
              <a:ext cx="9108452" cy="13710024"/>
            </a:xfrm>
            <a:prstGeom prst="rect">
              <a:avLst/>
            </a:prstGeom>
            <a:gradFill rotWithShape="0">
              <a:gsLst>
                <a:gs pos="0">
                  <a:srgbClr val="971817"/>
                </a:gs>
                <a:gs pos="100000">
                  <a:srgbClr val="720C04"/>
                </a:gs>
              </a:gsLst>
              <a:lin ang="5400000"/>
            </a:gradFill>
            <a:ln>
              <a:noFill/>
            </a:ln>
            <a:effectLst>
              <a:outerShdw blurRad="76200" algn="ctr" rotWithShape="0">
                <a:srgbClr val="000000">
                  <a:alpha val="79999"/>
                </a:srgbClr>
              </a:outerShdw>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Lst>
          </p:spPr>
          <p:txBody>
            <a:bodyPr lIns="0" tIns="0" rIns="0" bIns="0" anchor="ctr"/>
            <a:lstStyle/>
            <a:p>
              <a:endParaRPr lang="ko-KR" altLang="ko-KR" sz="3200">
                <a:effectLst>
                  <a:outerShdw blurRad="38100" dist="38100" dir="2700000" algn="tl">
                    <a:srgbClr val="000000"/>
                  </a:outerShdw>
                </a:effectLst>
                <a:latin typeface="KT&amp;G 상상제목 B" pitchFamily="2" charset="-127"/>
                <a:ea typeface="KT&amp;G 상상제목 B" pitchFamily="2" charset="-127"/>
              </a:endParaRPr>
            </a:p>
          </p:txBody>
        </p:sp>
        <p:sp>
          <p:nvSpPr>
            <p:cNvPr id="8195" name="Rectangle 3"/>
            <p:cNvSpPr>
              <a:spLocks/>
            </p:cNvSpPr>
            <p:nvPr/>
          </p:nvSpPr>
          <p:spPr bwMode="auto">
            <a:xfrm>
              <a:off x="327102" y="4514713"/>
              <a:ext cx="8454248" cy="4680599"/>
            </a:xfrm>
            <a:prstGeom prst="rect">
              <a:avLst/>
            </a:prstGeom>
            <a:noFill/>
            <a:ln>
              <a:noFill/>
            </a:ln>
            <a:effectLst>
              <a:outerShdw blurRad="76200" dist="36808" dir="2768688" algn="ctr" rotWithShape="0">
                <a:srgbClr val="00000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Lst>
          </p:spPr>
          <p:txBody>
            <a:bodyPr lIns="0" tIns="0" rIns="0" bIns="0" anchor="ctr"/>
            <a:lstStyle/>
            <a:p>
              <a:pPr>
                <a:lnSpc>
                  <a:spcPct val="150000"/>
                </a:lnSpc>
              </a:pPr>
              <a:r>
                <a:rPr lang="ja-JP" altLang="en-US" sz="8800" dirty="0" smtClean="0">
                  <a:latin typeface="ＭＳ Ｐゴシック" panose="020B0600070205080204" pitchFamily="50" charset="-128"/>
                  <a:ea typeface="ＭＳ Ｐゴシック" panose="020B0600070205080204" pitchFamily="50" charset="-128"/>
                  <a:sym typeface="Apple SD 산돌고딕 Neo 세미볼드체" charset="0"/>
                </a:rPr>
                <a:t>いのりは　</a:t>
              </a:r>
              <a:endParaRPr lang="en-US" altLang="ja-JP" sz="8800" dirty="0" smtClean="0">
                <a:latin typeface="ＭＳ Ｐゴシック" panose="020B0600070205080204" pitchFamily="50" charset="-128"/>
                <a:ea typeface="ＭＳ Ｐゴシック" panose="020B0600070205080204" pitchFamily="50" charset="-128"/>
                <a:sym typeface="Apple SD 산돌고딕 Neo 세미볼드체" charset="0"/>
              </a:endParaRPr>
            </a:p>
            <a:p>
              <a:pPr>
                <a:lnSpc>
                  <a:spcPct val="150000"/>
                </a:lnSpc>
              </a:pPr>
              <a:r>
                <a:rPr lang="ja-JP" altLang="en-US" sz="8800" dirty="0" smtClean="0">
                  <a:latin typeface="ＭＳ Ｐゴシック" panose="020B0600070205080204" pitchFamily="50" charset="-128"/>
                  <a:ea typeface="ＭＳ Ｐゴシック" panose="020B0600070205080204" pitchFamily="50" charset="-128"/>
                  <a:sym typeface="Apple SD 산돌고딕 Neo 세미볼드체" charset="0"/>
                </a:rPr>
                <a:t>れいてきな　</a:t>
              </a:r>
              <a:endParaRPr lang="en-US" altLang="ja-JP" sz="8800" dirty="0" smtClean="0">
                <a:latin typeface="ＭＳ Ｐゴシック" panose="020B0600070205080204" pitchFamily="50" charset="-128"/>
                <a:ea typeface="ＭＳ Ｐゴシック" panose="020B0600070205080204" pitchFamily="50" charset="-128"/>
                <a:sym typeface="Apple SD 산돌고딕 Neo 세미볼드체" charset="0"/>
              </a:endParaRPr>
            </a:p>
            <a:p>
              <a:pPr>
                <a:lnSpc>
                  <a:spcPct val="150000"/>
                </a:lnSpc>
              </a:pPr>
              <a:r>
                <a:rPr lang="ja-JP" altLang="en-US" sz="8800" dirty="0" err="1" smtClean="0">
                  <a:latin typeface="ＭＳ Ｐゴシック" panose="020B0600070205080204" pitchFamily="50" charset="-128"/>
                  <a:ea typeface="ＭＳ Ｐゴシック" panose="020B0600070205080204" pitchFamily="50" charset="-128"/>
                  <a:sym typeface="Apple SD 산돌고딕 Neo 세미볼드체" charset="0"/>
                </a:rPr>
                <a:t>かがくです</a:t>
              </a:r>
              <a:endParaRPr lang="ko-KR" sz="1400" dirty="0">
                <a:solidFill>
                  <a:srgbClr val="000000"/>
                </a:solidFill>
                <a:latin typeface="ＭＳ Ｐゴシック" panose="020B0600070205080204" pitchFamily="50" charset="-128"/>
                <a:ea typeface="KT&amp;G 상상제목 B" pitchFamily="2" charset="-127"/>
                <a:sym typeface="Apple SD 산돌고딕 Neo 세미볼드체" charset="0"/>
              </a:endParaRPr>
            </a:p>
          </p:txBody>
        </p:sp>
      </p:grpSp>
      <p:pic>
        <p:nvPicPr>
          <p:cNvPr id="8196" name="자막02.mp3" descr="자막02.mp3">
            <a:hlinkClick r:id="" action="ppaction://media"/>
          </p:cNvPr>
          <p:cNvPicPr>
            <a:picLocks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1931988" y="3876675"/>
            <a:ext cx="16510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bevel/>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7" name="Picture 5" descr="pasted-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539913" y="1662113"/>
            <a:ext cx="4938712" cy="12112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8196"/>
                                        </p:tgtEl>
                                      </p:cBhvr>
                                    </p:cmd>
                                  </p:childTnLst>
                                </p:cTn>
                              </p:par>
                              <p:par>
                                <p:cTn id="7" presetID="2" presetClass="entr" presetSubtype="8" fill="hold" nodeType="withEffect">
                                  <p:stCondLst>
                                    <p:cond delay="0"/>
                                  </p:stCondLst>
                                  <p:childTnLst>
                                    <p:set>
                                      <p:cBhvr>
                                        <p:cTn id="8" dur="1" fill="hold">
                                          <p:stCondLst>
                                            <p:cond delay="0"/>
                                          </p:stCondLst>
                                        </p:cTn>
                                        <p:tgtEl>
                                          <p:spTgt spid="8193"/>
                                        </p:tgtEl>
                                        <p:attrNameLst>
                                          <p:attrName>style.visibility</p:attrName>
                                        </p:attrNameLst>
                                      </p:cBhvr>
                                      <p:to>
                                        <p:strVal val="visible"/>
                                      </p:to>
                                    </p:set>
                                    <p:anim calcmode="lin" valueType="num">
                                      <p:cBhvr additive="base">
                                        <p:cTn id="9" dur="1000" fill="hold"/>
                                        <p:tgtEl>
                                          <p:spTgt spid="8193"/>
                                        </p:tgtEl>
                                        <p:attrNameLst>
                                          <p:attrName>ppt_x</p:attrName>
                                        </p:attrNameLst>
                                      </p:cBhvr>
                                      <p:tavLst>
                                        <p:tav tm="0">
                                          <p:val>
                                            <p:strVal val="0-#ppt_w/2"/>
                                          </p:val>
                                        </p:tav>
                                        <p:tav tm="100000">
                                          <p:val>
                                            <p:strVal val="#ppt_x"/>
                                          </p:val>
                                        </p:tav>
                                      </p:tavLst>
                                    </p:anim>
                                    <p:anim calcmode="lin" valueType="num">
                                      <p:cBhvr additive="base">
                                        <p:cTn id="10" dur="1000" fill="hold"/>
                                        <p:tgtEl>
                                          <p:spTgt spid="8193"/>
                                        </p:tgtEl>
                                        <p:attrNameLst>
                                          <p:attrName>ppt_y</p:attrName>
                                        </p:attrNameLst>
                                      </p:cBhvr>
                                      <p:tavLst>
                                        <p:tav tm="0">
                                          <p:val>
                                            <p:strVal val="#ppt_y"/>
                                          </p:val>
                                        </p:tav>
                                        <p:tav tm="100000">
                                          <p:val>
                                            <p:strVal val="#ppt_y"/>
                                          </p:val>
                                        </p:tav>
                                      </p:tavLst>
                                    </p:anim>
                                  </p:childTnLst>
                                </p:cTn>
                              </p:par>
                            </p:childTnLst>
                          </p:cTn>
                        </p:par>
                        <p:par>
                          <p:cTn id="11" fill="hold" nodeType="afterGroup">
                            <p:stCondLst>
                              <p:cond delay="1000"/>
                            </p:stCondLst>
                            <p:childTnLst>
                              <p:par>
                                <p:cTn id="12" presetID="2" presetClass="entr" presetSubtype="2" fill="hold" nodeType="afterEffect">
                                  <p:stCondLst>
                                    <p:cond delay="1000"/>
                                  </p:stCondLst>
                                  <p:childTnLst>
                                    <p:set>
                                      <p:cBhvr>
                                        <p:cTn id="13" dur="1" fill="hold">
                                          <p:stCondLst>
                                            <p:cond delay="0"/>
                                          </p:stCondLst>
                                        </p:cTn>
                                        <p:tgtEl>
                                          <p:spTgt spid="8197"/>
                                        </p:tgtEl>
                                        <p:attrNameLst>
                                          <p:attrName>style.visibility</p:attrName>
                                        </p:attrNameLst>
                                      </p:cBhvr>
                                      <p:to>
                                        <p:strVal val="visible"/>
                                      </p:to>
                                    </p:set>
                                    <p:anim calcmode="lin" valueType="num">
                                      <p:cBhvr additive="base">
                                        <p:cTn id="14" dur="1000" fill="hold"/>
                                        <p:tgtEl>
                                          <p:spTgt spid="8197"/>
                                        </p:tgtEl>
                                        <p:attrNameLst>
                                          <p:attrName>ppt_x</p:attrName>
                                        </p:attrNameLst>
                                      </p:cBhvr>
                                      <p:tavLst>
                                        <p:tav tm="0">
                                          <p:val>
                                            <p:strVal val="1+#ppt_w/2"/>
                                          </p:val>
                                        </p:tav>
                                        <p:tav tm="100000">
                                          <p:val>
                                            <p:strVal val="#ppt_x"/>
                                          </p:val>
                                        </p:tav>
                                      </p:tavLst>
                                    </p:anim>
                                    <p:anim calcmode="lin" valueType="num">
                                      <p:cBhvr additive="base">
                                        <p:cTn id="15" dur="1000" fill="hold"/>
                                        <p:tgtEl>
                                          <p:spTgt spid="81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16" fill="hold" display="0">
                  <p:stCondLst>
                    <p:cond delay="indefinite"/>
                  </p:stCondLst>
                </p:cTn>
                <p:tgtEl>
                  <p:spTgt spid="8196"/>
                </p:tgtEl>
              </p:cMediaNode>
            </p:video>
            <p:seq concurrent="1" nextAc="seek">
              <p:cTn id="17" restart="whenNotActive" fill="hold" evtFilter="cancelBubble" nodeType="interactiveSeq">
                <p:stCondLst>
                  <p:cond evt="onClick" delay="0">
                    <p:tgtEl>
                      <p:spTgt spid="8196"/>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2" presetClass="mediacall" presetSubtype="0" fill="hold" nodeType="clickEffect">
                                  <p:stCondLst>
                                    <p:cond delay="0"/>
                                  </p:stCondLst>
                                  <p:childTnLst>
                                    <p:cmd type="call" cmd="togglePause">
                                      <p:cBhvr>
                                        <p:cTn id="21" dur="1" fill="hold"/>
                                        <p:tgtEl>
                                          <p:spTgt spid="8196"/>
                                        </p:tgtEl>
                                      </p:cBhvr>
                                    </p:cmd>
                                  </p:childTnLst>
                                </p:cTn>
                              </p:par>
                            </p:childTnLst>
                          </p:cTn>
                        </p:par>
                      </p:childTnLst>
                    </p:cTn>
                  </p:par>
                </p:childTnLst>
              </p:cTn>
              <p:nextCondLst>
                <p:cond evt="onClick" delay="0">
                  <p:tgtEl>
                    <p:spTgt spid="819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descr="pasted-image-small.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0638" y="0"/>
            <a:ext cx="27008138" cy="1371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18" name="Picture 2" descr="pasted-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187950" cy="13714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19" name="Picture 3" descr="pasted-imag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721850" y="1547813"/>
            <a:ext cx="4938713" cy="12112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500"/>
                                  </p:stCondLst>
                                  <p:childTnLst>
                                    <p:set>
                                      <p:cBhvr>
                                        <p:cTn id="6" dur="1" fill="hold">
                                          <p:stCondLst>
                                            <p:cond delay="499"/>
                                          </p:stCondLst>
                                        </p:cTn>
                                        <p:tgtEl>
                                          <p:spTgt spid="9217"/>
                                        </p:tgtEl>
                                        <p:attrNameLst>
                                          <p:attrName>style.visibility</p:attrName>
                                        </p:attrNameLst>
                                      </p:cBhvr>
                                      <p:to>
                                        <p:strVal val="visible"/>
                                      </p:to>
                                    </p:set>
                                  </p:childTnLst>
                                </p:cTn>
                              </p:par>
                            </p:childTnLst>
                          </p:cTn>
                        </p:par>
                        <p:par>
                          <p:cTn id="7" fill="hold" nodeType="afterGroup">
                            <p:stCondLst>
                              <p:cond delay="1000"/>
                            </p:stCondLst>
                            <p:childTnLst>
                              <p:par>
                                <p:cTn id="8" presetID="2" presetClass="entr" presetSubtype="8" fill="hold" nodeType="afterEffect">
                                  <p:stCondLst>
                                    <p:cond delay="0"/>
                                  </p:stCondLst>
                                  <p:childTnLst>
                                    <p:set>
                                      <p:cBhvr>
                                        <p:cTn id="9" dur="1" fill="hold">
                                          <p:stCondLst>
                                            <p:cond delay="0"/>
                                          </p:stCondLst>
                                        </p:cTn>
                                        <p:tgtEl>
                                          <p:spTgt spid="9218"/>
                                        </p:tgtEl>
                                        <p:attrNameLst>
                                          <p:attrName>style.visibility</p:attrName>
                                        </p:attrNameLst>
                                      </p:cBhvr>
                                      <p:to>
                                        <p:strVal val="visible"/>
                                      </p:to>
                                    </p:set>
                                    <p:anim calcmode="lin" valueType="num">
                                      <p:cBhvr additive="base">
                                        <p:cTn id="10" dur="500" fill="hold"/>
                                        <p:tgtEl>
                                          <p:spTgt spid="9218"/>
                                        </p:tgtEl>
                                        <p:attrNameLst>
                                          <p:attrName>ppt_x</p:attrName>
                                        </p:attrNameLst>
                                      </p:cBhvr>
                                      <p:tavLst>
                                        <p:tav tm="0">
                                          <p:val>
                                            <p:strVal val="0-#ppt_w/2"/>
                                          </p:val>
                                        </p:tav>
                                        <p:tav tm="100000">
                                          <p:val>
                                            <p:strVal val="#ppt_x"/>
                                          </p:val>
                                        </p:tav>
                                      </p:tavLst>
                                    </p:anim>
                                    <p:anim calcmode="lin" valueType="num">
                                      <p:cBhvr additive="base">
                                        <p:cTn id="11" dur="500" fill="hold"/>
                                        <p:tgtEl>
                                          <p:spTgt spid="92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descr="pasted-image.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descr="pasted-image.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4000" cy="13714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4" name="Picture 2" descr="pasted-image.t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700" y="0"/>
            <a:ext cx="8794750" cy="13714413"/>
          </a:xfrm>
          <a:prstGeom prst="rect">
            <a:avLst/>
          </a:prstGeom>
          <a:noFill/>
          <a:ln>
            <a:noFill/>
          </a:ln>
          <a:effectLst>
            <a:outerShdw blurRad="76200" dist="182497" algn="ctr" rotWithShape="0">
              <a:srgbClr val="00000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additive="base">
                                        <p:cTn id="7" dur="750" fill="hold"/>
                                        <p:tgtEl>
                                          <p:spTgt spid="13314"/>
                                        </p:tgtEl>
                                        <p:attrNameLst>
                                          <p:attrName>ppt_x</p:attrName>
                                        </p:attrNameLst>
                                      </p:cBhvr>
                                      <p:tavLst>
                                        <p:tav tm="0">
                                          <p:val>
                                            <p:strVal val="0-#ppt_w/2"/>
                                          </p:val>
                                        </p:tav>
                                        <p:tav tm="100000">
                                          <p:val>
                                            <p:strVal val="#ppt_x"/>
                                          </p:val>
                                        </p:tav>
                                      </p:tavLst>
                                    </p:anim>
                                    <p:anim calcmode="lin" valueType="num">
                                      <p:cBhvr additive="base">
                                        <p:cTn id="8" dur="750" fill="hold"/>
                                        <p:tgtEl>
                                          <p:spTgt spid="13314"/>
                                        </p:tgtEl>
                                        <p:attrNameLst>
                                          <p:attrName>ppt_y</p:attrName>
                                        </p:attrNameLst>
                                      </p:cBhvr>
                                      <p:tavLst>
                                        <p:tav tm="0">
                                          <p:val>
                                            <p:strVal val="#ppt_y"/>
                                          </p:val>
                                        </p:tav>
                                        <p:tav tm="100000">
                                          <p:val>
                                            <p:strVal val="#ppt_y"/>
                                          </p:val>
                                        </p:tav>
                                      </p:tavLst>
                                    </p:anim>
                                  </p:childTnLst>
                                </p:cTn>
                              </p:par>
                              <p:par>
                                <p:cTn id="9" presetID="42" presetClass="path" presetSubtype="0" accel="50000" decel="50000" fill="hold" nodeType="withEffect">
                                  <p:stCondLst>
                                    <p:cond delay="0"/>
                                  </p:stCondLst>
                                  <p:childTnLst>
                                    <p:animMotion origin="layout" path="M 2.03152E-6 -4.25926E-6 L 0.1743 0.00012 " pathEditMode="relative" rAng="0" ptsTypes="AA">
                                      <p:cBhvr>
                                        <p:cTn id="10" dur="750" fill="hold"/>
                                        <p:tgtEl>
                                          <p:spTgt spid="13313"/>
                                        </p:tgtEl>
                                        <p:attrNameLst>
                                          <p:attrName>ppt_x</p:attrName>
                                          <p:attrName>ppt_y</p:attrName>
                                        </p:attrNameLst>
                                      </p:cBhvr>
                                      <p:rCtr x="871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descr="pasted-image.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Gradient">
  <a:themeElements>
    <a:clrScheme name="">
      <a:dk1>
        <a:srgbClr val="53585F"/>
      </a:dk1>
      <a:lt1>
        <a:srgbClr val="FFFFFF"/>
      </a:lt1>
      <a:dk2>
        <a:srgbClr val="FF0000"/>
      </a:dk2>
      <a:lt2>
        <a:srgbClr val="DCDEE0"/>
      </a:lt2>
      <a:accent1>
        <a:srgbClr val="0065C1"/>
      </a:accent1>
      <a:accent2>
        <a:srgbClr val="189B1A"/>
      </a:accent2>
      <a:accent3>
        <a:srgbClr val="FFAAAA"/>
      </a:accent3>
      <a:accent4>
        <a:srgbClr val="DADADA"/>
      </a:accent4>
      <a:accent5>
        <a:srgbClr val="AAB8DD"/>
      </a:accent5>
      <a:accent6>
        <a:srgbClr val="158C16"/>
      </a:accent6>
      <a:hlink>
        <a:srgbClr val="0000FF"/>
      </a:hlink>
      <a:folHlink>
        <a:srgbClr val="FF00FF"/>
      </a:folHlink>
    </a:clrScheme>
    <a:fontScheme name="Gradient">
      <a:majorFont>
        <a:latin typeface="Apple SD 산돌고딕 Neo 옅은체"/>
        <a:ea typeface="Apple SD 산돌고딕 Neo 옅은체"/>
        <a:cs typeface="Apple SD 산돌고딕 Neo 옅은체"/>
      </a:majorFont>
      <a:minorFont>
        <a:latin typeface="Apple SD 산돌고딕 Neo 옅은체"/>
        <a:ea typeface="Apple SD 산돌고딕 Neo 옅은체"/>
        <a:cs typeface="Apple SD 산돌고딕 Neo 옅은체"/>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066C1"/>
            </a:gs>
            <a:gs pos="100000">
              <a:srgbClr val="094593"/>
            </a:gs>
          </a:gsLst>
          <a:lin ang="5400000"/>
        </a:gradFill>
        <a:ln w="25400" cap="flat" cmpd="sng" algn="ctr">
          <a:solidFill>
            <a:srgbClr val="FFFFFF"/>
          </a:solidFill>
          <a:prstDash val="solid"/>
          <a:miter lim="0"/>
          <a:headEnd type="none" w="med" len="med"/>
          <a:tailEnd type="none" w="med" len="med"/>
        </a:ln>
        <a:effectLst>
          <a:outerShdw blurRad="76200" algn="ctr" rotWithShape="0">
            <a:srgbClr val="000000">
              <a:alpha val="79999"/>
            </a:srgbClr>
          </a:outerShdw>
        </a:effectLst>
      </a:spPr>
      <a:bodyPr vert="horz" wrap="square" lIns="50800" tIns="50800" rIns="50800" bIns="50800" numCol="1" anchor="ctr" anchorCtr="0" compatLnSpc="1">
        <a:prstTxWarp prst="textNoShape">
          <a:avLst/>
        </a:prstTxWarp>
        <a:spAutoFit/>
      </a:bodyPr>
      <a:lstStyle>
        <a:defPPr marL="0" marR="0" indent="0" algn="ctr" defTabSz="825500" rtl="0" eaLnBrk="1" fontAlgn="base" latinLnBrk="0" hangingPunct="0">
          <a:lnSpc>
            <a:spcPct val="100000"/>
          </a:lnSpc>
          <a:spcBef>
            <a:spcPct val="0"/>
          </a:spcBef>
          <a:spcAft>
            <a:spcPct val="0"/>
          </a:spcAft>
          <a:buClrTx/>
          <a:buSzTx/>
          <a:buFontTx/>
          <a:buNone/>
          <a:tabLst/>
          <a:defRPr kumimoji="0" lang="ko-KR" altLang="ko-KR" sz="5200" b="0" i="0" u="none" strike="noStrike" cap="none" normalizeH="0" baseline="0" smtClean="0">
            <a:ln>
              <a:noFill/>
            </a:ln>
            <a:solidFill>
              <a:srgbClr val="FFFFFF"/>
            </a:solidFill>
            <a:effectLst/>
            <a:latin typeface="Apple SD 산돌고딕 Neo 옅은체" charset="0"/>
            <a:ea typeface="Apple SD 산돌고딕 Neo 옅은체" charset="0"/>
            <a:cs typeface="Apple SD 산돌고딕 Neo 옅은체" charset="0"/>
            <a:sym typeface="Apple SD 산돌고딕 Neo 옅은체" charset="0"/>
          </a:defRPr>
        </a:defPPr>
      </a:lstStyle>
    </a:spDef>
    <a:lnDef>
      <a:spPr bwMode="auto">
        <a:xfrm>
          <a:off x="0" y="0"/>
          <a:ext cx="1" cy="1"/>
        </a:xfrm>
        <a:custGeom>
          <a:avLst/>
          <a:gdLst/>
          <a:ahLst/>
          <a:cxnLst/>
          <a:rect l="0" t="0" r="0" b="0"/>
          <a:pathLst/>
        </a:custGeom>
        <a:gradFill rotWithShape="0">
          <a:gsLst>
            <a:gs pos="0">
              <a:srgbClr val="0066C1"/>
            </a:gs>
            <a:gs pos="100000">
              <a:srgbClr val="094593"/>
            </a:gs>
          </a:gsLst>
          <a:lin ang="5400000"/>
        </a:gradFill>
        <a:ln w="25400" cap="flat" cmpd="sng" algn="ctr">
          <a:solidFill>
            <a:srgbClr val="FFFFFF"/>
          </a:solidFill>
          <a:prstDash val="solid"/>
          <a:miter lim="0"/>
          <a:headEnd type="none" w="med" len="med"/>
          <a:tailEnd type="none" w="med" len="med"/>
        </a:ln>
        <a:effectLst>
          <a:outerShdw blurRad="76200" algn="ctr" rotWithShape="0">
            <a:srgbClr val="000000">
              <a:alpha val="79999"/>
            </a:srgbClr>
          </a:outerShdw>
        </a:effectLst>
      </a:spPr>
      <a:bodyPr vert="horz" wrap="square" lIns="50800" tIns="50800" rIns="50800" bIns="50800" numCol="1" anchor="ctr" anchorCtr="0" compatLnSpc="1">
        <a:prstTxWarp prst="textNoShape">
          <a:avLst/>
        </a:prstTxWarp>
        <a:spAutoFit/>
      </a:bodyPr>
      <a:lstStyle>
        <a:defPPr marL="0" marR="0" indent="0" algn="ctr" defTabSz="825500" rtl="0" eaLnBrk="1" fontAlgn="base" latinLnBrk="0" hangingPunct="0">
          <a:lnSpc>
            <a:spcPct val="100000"/>
          </a:lnSpc>
          <a:spcBef>
            <a:spcPct val="0"/>
          </a:spcBef>
          <a:spcAft>
            <a:spcPct val="0"/>
          </a:spcAft>
          <a:buClrTx/>
          <a:buSzTx/>
          <a:buFontTx/>
          <a:buNone/>
          <a:tabLst/>
          <a:defRPr kumimoji="0" lang="ko-KR" altLang="ko-KR" sz="5200" b="0" i="0" u="none" strike="noStrike" cap="none" normalizeH="0" baseline="0" smtClean="0">
            <a:ln>
              <a:noFill/>
            </a:ln>
            <a:solidFill>
              <a:srgbClr val="FFFFFF"/>
            </a:solidFill>
            <a:effectLst/>
            <a:latin typeface="Apple SD 산돌고딕 Neo 옅은체" charset="0"/>
            <a:ea typeface="Apple SD 산돌고딕 Neo 옅은체" charset="0"/>
            <a:cs typeface="Apple SD 산돌고딕 Neo 옅은체" charset="0"/>
            <a:sym typeface="Apple SD 산돌고딕 Neo 옅은체" charset="0"/>
          </a:defRPr>
        </a:defPPr>
      </a:lstStyle>
    </a:lnDef>
  </a:objectDefaults>
  <a:extraClrSchemeLst/>
</a:theme>
</file>

<file path=ppt/theme/theme2.xml><?xml version="1.0" encoding="utf-8"?>
<a:theme xmlns:a="http://schemas.openxmlformats.org/drawingml/2006/main" name="Gradient - 빈 페이지">
  <a:themeElements>
    <a:clrScheme name="">
      <a:dk1>
        <a:srgbClr val="53585F"/>
      </a:dk1>
      <a:lt1>
        <a:srgbClr val="FFFFFF"/>
      </a:lt1>
      <a:dk2>
        <a:srgbClr val="FF0000"/>
      </a:dk2>
      <a:lt2>
        <a:srgbClr val="DCDEE0"/>
      </a:lt2>
      <a:accent1>
        <a:srgbClr val="0065C1"/>
      </a:accent1>
      <a:accent2>
        <a:srgbClr val="189B1A"/>
      </a:accent2>
      <a:accent3>
        <a:srgbClr val="FFAAAA"/>
      </a:accent3>
      <a:accent4>
        <a:srgbClr val="DADADA"/>
      </a:accent4>
      <a:accent5>
        <a:srgbClr val="AAB8DD"/>
      </a:accent5>
      <a:accent6>
        <a:srgbClr val="158C16"/>
      </a:accent6>
      <a:hlink>
        <a:srgbClr val="0000FF"/>
      </a:hlink>
      <a:folHlink>
        <a:srgbClr val="FF00FF"/>
      </a:folHlink>
    </a:clrScheme>
    <a:fontScheme name="Gradient - 빈 페이지">
      <a:majorFont>
        <a:latin typeface="Apple SD 산돌고딕 Neo 옅은체"/>
        <a:ea typeface="Apple SD 산돌고딕 Neo 옅은체"/>
        <a:cs typeface="Apple SD 산돌고딕 Neo 옅은체"/>
      </a:majorFont>
      <a:minorFont>
        <a:latin typeface="Apple SD 산돌고딕 Neo 옅은체"/>
        <a:ea typeface="Apple SD 산돌고딕 Neo 옅은체"/>
        <a:cs typeface="Apple SD 산돌고딕 Neo 옅은체"/>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066C1"/>
            </a:gs>
            <a:gs pos="100000">
              <a:srgbClr val="094593"/>
            </a:gs>
          </a:gsLst>
          <a:lin ang="5400000"/>
        </a:gradFill>
        <a:ln w="25400" cap="flat" cmpd="sng" algn="ctr">
          <a:solidFill>
            <a:srgbClr val="FFFFFF"/>
          </a:solidFill>
          <a:prstDash val="solid"/>
          <a:miter lim="0"/>
          <a:headEnd type="none" w="med" len="med"/>
          <a:tailEnd type="none" w="med" len="med"/>
        </a:ln>
        <a:effectLst>
          <a:outerShdw blurRad="76200" algn="ctr" rotWithShape="0">
            <a:srgbClr val="000000">
              <a:alpha val="79999"/>
            </a:srgbClr>
          </a:outerShdw>
        </a:effectLst>
      </a:spPr>
      <a:bodyPr vert="horz" wrap="square" lIns="50800" tIns="50800" rIns="50800" bIns="50800" numCol="1" anchor="ctr" anchorCtr="0" compatLnSpc="1">
        <a:prstTxWarp prst="textNoShape">
          <a:avLst/>
        </a:prstTxWarp>
        <a:spAutoFit/>
      </a:bodyPr>
      <a:lstStyle>
        <a:defPPr marL="0" marR="0" indent="0" algn="ctr" defTabSz="825500" rtl="0" eaLnBrk="1" fontAlgn="base" latinLnBrk="0" hangingPunct="0">
          <a:lnSpc>
            <a:spcPct val="100000"/>
          </a:lnSpc>
          <a:spcBef>
            <a:spcPct val="0"/>
          </a:spcBef>
          <a:spcAft>
            <a:spcPct val="0"/>
          </a:spcAft>
          <a:buClrTx/>
          <a:buSzTx/>
          <a:buFontTx/>
          <a:buNone/>
          <a:tabLst/>
          <a:defRPr kumimoji="0" lang="ko-KR" altLang="ko-KR" sz="5200" b="0" i="0" u="none" strike="noStrike" cap="none" normalizeH="0" baseline="0" smtClean="0">
            <a:ln>
              <a:noFill/>
            </a:ln>
            <a:solidFill>
              <a:srgbClr val="FFFFFF"/>
            </a:solidFill>
            <a:effectLst/>
            <a:latin typeface="Apple SD 산돌고딕 Neo 옅은체" charset="0"/>
            <a:ea typeface="Apple SD 산돌고딕 Neo 옅은체" charset="0"/>
            <a:cs typeface="Apple SD 산돌고딕 Neo 옅은체" charset="0"/>
            <a:sym typeface="Apple SD 산돌고딕 Neo 옅은체" charset="0"/>
          </a:defRPr>
        </a:defPPr>
      </a:lstStyle>
    </a:spDef>
    <a:lnDef>
      <a:spPr bwMode="auto">
        <a:xfrm>
          <a:off x="0" y="0"/>
          <a:ext cx="1" cy="1"/>
        </a:xfrm>
        <a:custGeom>
          <a:avLst/>
          <a:gdLst/>
          <a:ahLst/>
          <a:cxnLst/>
          <a:rect l="0" t="0" r="0" b="0"/>
          <a:pathLst/>
        </a:custGeom>
        <a:gradFill rotWithShape="0">
          <a:gsLst>
            <a:gs pos="0">
              <a:srgbClr val="0066C1"/>
            </a:gs>
            <a:gs pos="100000">
              <a:srgbClr val="094593"/>
            </a:gs>
          </a:gsLst>
          <a:lin ang="5400000"/>
        </a:gradFill>
        <a:ln w="25400" cap="flat" cmpd="sng" algn="ctr">
          <a:solidFill>
            <a:srgbClr val="FFFFFF"/>
          </a:solidFill>
          <a:prstDash val="solid"/>
          <a:miter lim="0"/>
          <a:headEnd type="none" w="med" len="med"/>
          <a:tailEnd type="none" w="med" len="med"/>
        </a:ln>
        <a:effectLst>
          <a:outerShdw blurRad="76200" algn="ctr" rotWithShape="0">
            <a:srgbClr val="000000">
              <a:alpha val="79999"/>
            </a:srgbClr>
          </a:outerShdw>
        </a:effectLst>
      </a:spPr>
      <a:bodyPr vert="horz" wrap="square" lIns="50800" tIns="50800" rIns="50800" bIns="50800" numCol="1" anchor="ctr" anchorCtr="0" compatLnSpc="1">
        <a:prstTxWarp prst="textNoShape">
          <a:avLst/>
        </a:prstTxWarp>
        <a:spAutoFit/>
      </a:bodyPr>
      <a:lstStyle>
        <a:defPPr marL="0" marR="0" indent="0" algn="ctr" defTabSz="825500" rtl="0" eaLnBrk="1" fontAlgn="base" latinLnBrk="0" hangingPunct="0">
          <a:lnSpc>
            <a:spcPct val="100000"/>
          </a:lnSpc>
          <a:spcBef>
            <a:spcPct val="0"/>
          </a:spcBef>
          <a:spcAft>
            <a:spcPct val="0"/>
          </a:spcAft>
          <a:buClrTx/>
          <a:buSzTx/>
          <a:buFontTx/>
          <a:buNone/>
          <a:tabLst/>
          <a:defRPr kumimoji="0" lang="ko-KR" altLang="ko-KR" sz="5200" b="0" i="0" u="none" strike="noStrike" cap="none" normalizeH="0" baseline="0" smtClean="0">
            <a:ln>
              <a:noFill/>
            </a:ln>
            <a:solidFill>
              <a:srgbClr val="FFFFFF"/>
            </a:solidFill>
            <a:effectLst/>
            <a:latin typeface="Apple SD 산돌고딕 Neo 옅은체" charset="0"/>
            <a:ea typeface="Apple SD 산돌고딕 Neo 옅은체" charset="0"/>
            <a:cs typeface="Apple SD 산돌고딕 Neo 옅은체" charset="0"/>
            <a:sym typeface="Apple SD 산돌고딕 Neo 옅은체" charset="0"/>
          </a:defRPr>
        </a:defPPr>
      </a:lstStyle>
    </a:lnDef>
  </a:objectDefaults>
  <a:extraClrSchemeLst/>
</a:theme>
</file>

<file path=ppt/theme/theme3.xml><?xml version="1.0" encoding="utf-8"?>
<a:theme xmlns:a="http://schemas.openxmlformats.org/drawingml/2006/main" name="Office 테마">
  <a:themeElements>
    <a:clrScheme name="">
      <a:dk1>
        <a:srgbClr val="000000"/>
      </a:dk1>
      <a:lt1>
        <a:srgbClr val="FFFFFF"/>
      </a:lt1>
      <a:dk2>
        <a:srgbClr val="53585F"/>
      </a:dk2>
      <a:lt2>
        <a:srgbClr val="DCDEE0"/>
      </a:lt2>
      <a:accent1>
        <a:srgbClr val="0065C1"/>
      </a:accent1>
      <a:accent2>
        <a:srgbClr val="189B1A"/>
      </a:accent2>
      <a:accent3>
        <a:srgbClr val="FFFFFF"/>
      </a:accent3>
      <a:accent4>
        <a:srgbClr val="000000"/>
      </a:accent4>
      <a:accent5>
        <a:srgbClr val="AAB8DD"/>
      </a:accent5>
      <a:accent6>
        <a:srgbClr val="158C16"/>
      </a:accent6>
      <a:hlink>
        <a:srgbClr val="0000FF"/>
      </a:hlink>
      <a:folHlink>
        <a:srgbClr val="FF00FF"/>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TotalTime>
  <Words>433</Words>
  <Application>Microsoft Office PowerPoint</Application>
  <PresentationFormat>ユーザー設定</PresentationFormat>
  <Paragraphs>74</Paragraphs>
  <Slides>28</Slides>
  <Notes>20</Notes>
  <HiddenSlides>0</HiddenSlides>
  <MMClips>10</MMClips>
  <ScaleCrop>false</ScaleCrop>
  <HeadingPairs>
    <vt:vector size="6" baseType="variant">
      <vt:variant>
        <vt:lpstr>使用されているフォント</vt:lpstr>
      </vt:variant>
      <vt:variant>
        <vt:i4>8</vt:i4>
      </vt:variant>
      <vt:variant>
        <vt:lpstr>テーマ</vt:lpstr>
      </vt:variant>
      <vt:variant>
        <vt:i4>2</vt:i4>
      </vt:variant>
      <vt:variant>
        <vt:lpstr>スライド タイトル</vt:lpstr>
      </vt:variant>
      <vt:variant>
        <vt:i4>28</vt:i4>
      </vt:variant>
    </vt:vector>
  </HeadingPairs>
  <TitlesOfParts>
    <vt:vector size="38" baseType="lpstr">
      <vt:lpstr>Apple SD 산돌고딕 Neo 세미볼드체</vt:lpstr>
      <vt:lpstr>HGS行書体</vt:lpstr>
      <vt:lpstr>Helvetica Neue</vt:lpstr>
      <vt:lpstr>굴림</vt:lpstr>
      <vt:lpstr>Apple SD 산돌고딕 Neo 옅은체</vt:lpstr>
      <vt:lpstr>Apple SD 산돌고딕 Neo 볼드체</vt:lpstr>
      <vt:lpstr>KT&amp;G 상상제목 B</vt:lpstr>
      <vt:lpstr>ＭＳ Ｐゴシック</vt:lpstr>
      <vt:lpstr>Gradient</vt:lpstr>
      <vt:lpstr>Gradient - 빈 페이지</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김기택</dc:creator>
  <cp:lastModifiedBy>佐々木智香子</cp:lastModifiedBy>
  <cp:revision>10</cp:revision>
  <dcterms:modified xsi:type="dcterms:W3CDTF">2015-09-12T02:34:00Z</dcterms:modified>
</cp:coreProperties>
</file>