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6" r:id="rId8"/>
    <p:sldId id="267" r:id="rId9"/>
    <p:sldId id="268" r:id="rId10"/>
    <p:sldId id="269" r:id="rId11"/>
    <p:sldId id="270" r:id="rId12"/>
    <p:sldId id="292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</p:sldIdLst>
  <p:sldSz cx="24384000" cy="13716000"/>
  <p:notesSz cx="6858000" cy="9144000"/>
  <p:embeddedFontLst>
    <p:embeddedFont>
      <p:font typeface="나눔바른고딕" panose="020B0604020202020204" charset="-127"/>
      <p:regular r:id="rId35"/>
      <p:bold r:id="rId36"/>
    </p:embeddedFont>
    <p:embeddedFont>
      <p:font typeface="Gulim" panose="020B0600000101010101" pitchFamily="34" charset="-127"/>
      <p:regular r:id="rId37"/>
    </p:embeddedFont>
  </p:embeddedFontLst>
  <p:defaultTextStyle>
    <a:defPPr>
      <a:defRPr lang="ko-KR"/>
    </a:defPPr>
    <a:lvl1pPr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700" autoAdjust="0"/>
  </p:normalViewPr>
  <p:slideViewPr>
    <p:cSldViewPr showGuides="1">
      <p:cViewPr varScale="1">
        <p:scale>
          <a:sx n="26" d="100"/>
          <a:sy n="26" d="100"/>
        </p:scale>
        <p:origin x="126" y="9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896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endParaRPr lang="ko-KR" altLang="ko-KR" sz="3000"/>
          </a:p>
        </p:txBody>
      </p:sp>
    </p:spTree>
    <p:extLst>
      <p:ext uri="{BB962C8B-B14F-4D97-AF65-F5344CB8AC3E}">
        <p14:creationId xmlns:p14="http://schemas.microsoft.com/office/powerpoint/2010/main" val="3588917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99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創世記</a:t>
            </a:r>
            <a:r>
              <a:rPr lang="en-US" altLang="ja-JP" dirty="0" smtClean="0">
                <a:ea typeface="굴림" pitchFamily="50" charset="-127"/>
              </a:rPr>
              <a:t>3</a:t>
            </a:r>
            <a:r>
              <a:rPr lang="ja-JP" altLang="en-US" dirty="0" smtClean="0">
                <a:ea typeface="굴림" pitchFamily="50" charset="-127"/>
              </a:rPr>
              <a:t>章から来た問題　</a:t>
            </a:r>
            <a:endParaRPr lang="en-US" altLang="ja-JP" dirty="0" smtClean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神様を離れて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サタンに捕えられた。</a:t>
            </a:r>
          </a:p>
          <a:p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原罪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未信者</a:t>
            </a:r>
            <a:r>
              <a:rPr lang="en-US" altLang="ja-JP" dirty="0" smtClean="0">
                <a:ea typeface="굴림" pitchFamily="50" charset="-127"/>
              </a:rPr>
              <a:t>6</a:t>
            </a:r>
            <a:r>
              <a:rPr lang="ja-JP" altLang="en-US" dirty="0" err="1" smtClean="0">
                <a:ea typeface="굴림" pitchFamily="50" charset="-127"/>
              </a:rPr>
              <a:t>つの</a:t>
            </a:r>
            <a:r>
              <a:rPr lang="ja-JP" altLang="en-US" dirty="0" smtClean="0">
                <a:ea typeface="굴림" pitchFamily="50" charset="-127"/>
              </a:rPr>
              <a:t>状態</a:t>
            </a:r>
            <a:endParaRPr 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9219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19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解決</a:t>
            </a:r>
            <a:r>
              <a:rPr lang="ko-KR" smtClean="0">
                <a:ea typeface="굴림" pitchFamily="50" charset="-127"/>
              </a:rPr>
              <a:t> </a:t>
            </a:r>
            <a:r>
              <a:rPr lang="en-US" altLang="ko-KR" dirty="0" smtClean="0"/>
              <a:t>–</a:t>
            </a:r>
            <a:r>
              <a:rPr lang="ko-KR" altLang="ko-KR" smtClean="0"/>
              <a:t> </a:t>
            </a:r>
            <a:r>
              <a:rPr lang="ja-JP" altLang="en-US" dirty="0" smtClean="0"/>
              <a:t>キリスト</a:t>
            </a:r>
            <a:endParaRPr lang="ko-KR" sz="180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059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403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不治の病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難病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わからない病名がない病気</a:t>
            </a:r>
            <a:endParaRPr 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409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608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未信者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地獄の背景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サタン</a:t>
            </a:r>
            <a:endParaRPr 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2905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創世記</a:t>
            </a:r>
            <a:r>
              <a:rPr lang="en-US" altLang="ja-JP" dirty="0" smtClean="0"/>
              <a:t>3</a:t>
            </a:r>
            <a:r>
              <a:rPr lang="ja-JP" altLang="en-US" dirty="0" smtClean="0"/>
              <a:t>章　－　原罪　－神様を離れること　－サタン</a:t>
            </a:r>
          </a:p>
          <a:p>
            <a:r>
              <a:rPr lang="ja-JP" altLang="en-US" dirty="0" smtClean="0"/>
              <a:t>解決策</a:t>
            </a:r>
            <a:r>
              <a:rPr lang="en-US" altLang="ja-JP" dirty="0" smtClean="0"/>
              <a:t>-</a:t>
            </a:r>
            <a:r>
              <a:rPr lang="ja-JP" altLang="en-US" dirty="0" smtClean="0"/>
              <a:t>キリスト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7473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01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ヨセフは幼いときに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世界福音化の夢を見た。</a:t>
            </a:r>
          </a:p>
          <a:p>
            <a:r>
              <a:rPr lang="ja-JP" altLang="en-US" dirty="0" smtClean="0">
                <a:ea typeface="굴림" pitchFamily="50" charset="-127"/>
              </a:rPr>
              <a:t>神様がくださった契約の夢</a:t>
            </a:r>
          </a:p>
          <a:p>
            <a:r>
              <a:rPr lang="ja-JP" altLang="en-US" dirty="0" smtClean="0">
                <a:ea typeface="굴림" pitchFamily="50" charset="-127"/>
              </a:rPr>
              <a:t>そのあとやってきたどんな困難にも落胆、傷を受けなかった。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516153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幼い時に根を下ろすことがどれくらい重要なのか</a:t>
            </a:r>
            <a:r>
              <a:rPr lang="en-US" altLang="ja-JP" dirty="0" smtClean="0">
                <a:ea typeface="굴림" pitchFamily="50" charset="-127"/>
              </a:rPr>
              <a:t>?</a:t>
            </a:r>
          </a:p>
          <a:p>
            <a:r>
              <a:rPr lang="ja-JP" altLang="en-US" dirty="0" smtClean="0">
                <a:ea typeface="굴림" pitchFamily="50" charset="-127"/>
              </a:rPr>
              <a:t>年をとると現れる。防止できない。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738538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42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/>
              <a:t>幼いときに刻印</a:t>
            </a:r>
            <a:r>
              <a:rPr lang="en-US" altLang="ja-JP" sz="1800" dirty="0" smtClean="0"/>
              <a:t>,</a:t>
            </a:r>
            <a:r>
              <a:rPr lang="ja-JP" altLang="en-US" sz="1800" dirty="0" smtClean="0"/>
              <a:t>根</a:t>
            </a:r>
            <a:r>
              <a:rPr lang="en-US" altLang="ja-JP" sz="1800" dirty="0" smtClean="0"/>
              <a:t>,</a:t>
            </a:r>
            <a:r>
              <a:rPr lang="ja-JP" altLang="en-US" sz="1800" dirty="0" smtClean="0"/>
              <a:t>体質になったことで</a:t>
            </a:r>
          </a:p>
          <a:p>
            <a:r>
              <a:rPr lang="ja-JP" altLang="en-US" sz="1800" dirty="0" smtClean="0"/>
              <a:t>未来が決定される。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1391812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/>
              <a:t>一日</a:t>
            </a:r>
            <a:r>
              <a:rPr lang="en-US" altLang="ja-JP" sz="1800" dirty="0" smtClean="0"/>
              <a:t>3</a:t>
            </a:r>
            <a:r>
              <a:rPr lang="ja-JP" altLang="en-US" sz="1800" dirty="0" smtClean="0"/>
              <a:t>回祈り体質になったダニエル</a:t>
            </a:r>
          </a:p>
          <a:p>
            <a:r>
              <a:rPr lang="ja-JP" altLang="en-US" sz="1800" dirty="0" smtClean="0"/>
              <a:t>バビロンの総理の長になった。</a:t>
            </a:r>
          </a:p>
          <a:p>
            <a:r>
              <a:rPr lang="ja-JP" altLang="en-US" sz="1800" dirty="0" smtClean="0"/>
              <a:t>サミットになった。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214640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837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/>
              <a:t>空いている時間</a:t>
            </a:r>
            <a:r>
              <a:rPr lang="en-US" altLang="ja-JP" sz="1800" dirty="0" smtClean="0"/>
              <a:t>,</a:t>
            </a:r>
            <a:r>
              <a:rPr lang="ja-JP" altLang="en-US" sz="1800" dirty="0" smtClean="0"/>
              <a:t>あいている心を奪っていく。</a:t>
            </a:r>
          </a:p>
          <a:p>
            <a:r>
              <a:rPr lang="en-US" altLang="ja-JP" sz="1800" dirty="0" smtClean="0"/>
              <a:t>(</a:t>
            </a:r>
            <a:r>
              <a:rPr lang="ja-JP" altLang="en-US" sz="1800" dirty="0" smtClean="0"/>
              <a:t>暗やみ文化</a:t>
            </a:r>
            <a:r>
              <a:rPr lang="en-US" altLang="ja-JP" sz="1800" dirty="0" smtClean="0"/>
              <a:t>- </a:t>
            </a:r>
            <a:r>
              <a:rPr lang="ja-JP" altLang="en-US" sz="1800" dirty="0" smtClean="0"/>
              <a:t>テレビ、スマホ、ゲーム、アニメ</a:t>
            </a:r>
            <a:r>
              <a:rPr lang="en-US" altLang="ja-JP" sz="1800" dirty="0" smtClean="0"/>
              <a:t>)</a:t>
            </a:r>
          </a:p>
          <a:p>
            <a:r>
              <a:rPr lang="ja-JP" altLang="en-US" sz="1800" dirty="0" smtClean="0"/>
              <a:t>これで攻撃することとてもやさしい。</a:t>
            </a:r>
            <a:r>
              <a:rPr lang="en-US" altLang="ja-JP" sz="1800" dirty="0" smtClean="0"/>
              <a:t>(3</a:t>
            </a:r>
            <a:r>
              <a:rPr lang="ja-JP" altLang="en-US" sz="1800" dirty="0" smtClean="0"/>
              <a:t>団体</a:t>
            </a:r>
            <a:r>
              <a:rPr lang="en-US" altLang="ja-JP" sz="1800" dirty="0" smtClean="0"/>
              <a:t>-</a:t>
            </a:r>
            <a:r>
              <a:rPr lang="ja-JP" altLang="en-US" sz="1800" dirty="0" smtClean="0"/>
              <a:t>サタン</a:t>
            </a:r>
            <a:r>
              <a:rPr lang="en-US" altLang="ja-JP" sz="1800" dirty="0" smtClean="0"/>
              <a:t>)</a:t>
            </a:r>
          </a:p>
          <a:p>
            <a:r>
              <a:rPr lang="ja-JP" altLang="en-US" sz="1800" dirty="0" smtClean="0"/>
              <a:t>福音刻印</a:t>
            </a:r>
            <a:r>
              <a:rPr lang="en-US" altLang="ja-JP" sz="1800" dirty="0" smtClean="0"/>
              <a:t>,</a:t>
            </a:r>
            <a:r>
              <a:rPr lang="ja-JP" altLang="en-US" sz="1800" dirty="0" smtClean="0"/>
              <a:t>みことば根</a:t>
            </a:r>
            <a:r>
              <a:rPr lang="en-US" altLang="ja-JP" sz="1800" dirty="0" smtClean="0"/>
              <a:t>,</a:t>
            </a:r>
            <a:r>
              <a:rPr lang="ja-JP" altLang="en-US" sz="1800" dirty="0" smtClean="0"/>
              <a:t>祈り体質どのように</a:t>
            </a:r>
            <a:r>
              <a:rPr lang="en-US" altLang="ja-JP" sz="1800" dirty="0" smtClean="0"/>
              <a:t>?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41560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救われた神の子ども</a:t>
            </a:r>
          </a:p>
          <a:p>
            <a:r>
              <a:rPr lang="ja-JP" altLang="en-US" dirty="0" smtClean="0">
                <a:ea typeface="굴림" pitchFamily="50" charset="-127"/>
              </a:rPr>
              <a:t>聖書はだれも奪っていけないと</a:t>
            </a:r>
          </a:p>
          <a:p>
            <a:r>
              <a:rPr lang="ja-JP" altLang="en-US" dirty="0" smtClean="0">
                <a:ea typeface="굴림" pitchFamily="50" charset="-127"/>
              </a:rPr>
              <a:t>神様より力がある者がいるでしょうか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4051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04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福音刻印－このように</a:t>
            </a:r>
            <a:r>
              <a:rPr lang="en-US" altLang="ja-JP" dirty="0" smtClean="0">
                <a:ea typeface="굴림" pitchFamily="50" charset="-127"/>
              </a:rPr>
              <a:t>-</a:t>
            </a:r>
          </a:p>
          <a:p>
            <a:r>
              <a:rPr lang="ja-JP" altLang="en-US" dirty="0" smtClean="0">
                <a:ea typeface="굴림" pitchFamily="50" charset="-127"/>
              </a:rPr>
              <a:t>みことば根－このように</a:t>
            </a:r>
            <a:r>
              <a:rPr lang="en-US" altLang="ja-JP" dirty="0" smtClean="0">
                <a:ea typeface="굴림" pitchFamily="50" charset="-127"/>
              </a:rPr>
              <a:t>-</a:t>
            </a:r>
          </a:p>
          <a:p>
            <a:r>
              <a:rPr lang="ja-JP" altLang="en-US" dirty="0" smtClean="0">
                <a:ea typeface="굴림" pitchFamily="50" charset="-127"/>
              </a:rPr>
              <a:t>祈り体質－このように</a:t>
            </a:r>
            <a:r>
              <a:rPr lang="en-US" altLang="ja-JP" dirty="0" smtClean="0">
                <a:ea typeface="굴림" pitchFamily="50" charset="-127"/>
              </a:rPr>
              <a:t>-</a:t>
            </a:r>
          </a:p>
          <a:p>
            <a:r>
              <a:rPr lang="ja-JP" altLang="en-US" dirty="0" smtClean="0">
                <a:ea typeface="굴림" pitchFamily="50" charset="-127"/>
              </a:rPr>
              <a:t>幸せなこと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4077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34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altLang="ja-JP" dirty="0" smtClean="0"/>
              <a:t>[</a:t>
            </a:r>
            <a:r>
              <a:rPr lang="ja-JP" altLang="en-US" dirty="0" smtClean="0"/>
              <a:t>整理</a:t>
            </a:r>
            <a:r>
              <a:rPr lang="en-US" altLang="ja-JP" dirty="0" smtClean="0"/>
              <a:t>/</a:t>
            </a:r>
            <a:r>
              <a:rPr lang="ja-JP" altLang="en-US" dirty="0" smtClean="0"/>
              <a:t>フォーラムする主題</a:t>
            </a:r>
            <a:r>
              <a:rPr lang="en-US" altLang="ja-JP" dirty="0" smtClean="0"/>
              <a:t>]</a:t>
            </a:r>
          </a:p>
          <a:p>
            <a:r>
              <a:rPr lang="ja-JP" altLang="en-US" dirty="0" smtClean="0"/>
              <a:t>誰も奪っていくことができません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5977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55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福音の目で世の中を見ます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15221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75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今が福音刻印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みことば根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祈り体質の絶好の機会です。</a:t>
            </a:r>
          </a:p>
          <a:p>
            <a:r>
              <a:rPr lang="ja-JP" altLang="en-US" dirty="0" smtClean="0">
                <a:ea typeface="굴림" pitchFamily="50" charset="-127"/>
              </a:rPr>
              <a:t>福音聖句暗唱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礼拝をささげるように祈りの手帳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smtClean="0">
                <a:ea typeface="굴림" pitchFamily="50" charset="-127"/>
              </a:rPr>
              <a:t>定刻祈り体質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9394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ヨブ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子ども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財産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しも</a:t>
            </a:r>
            <a:r>
              <a:rPr lang="ja-JP" altLang="en-US" dirty="0" err="1" smtClean="0">
                <a:ea typeface="굴림" pitchFamily="50" charset="-127"/>
              </a:rPr>
              <a:t>べ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災い</a:t>
            </a:r>
          </a:p>
          <a:p>
            <a:r>
              <a:rPr lang="ja-JP" altLang="en-US" dirty="0" smtClean="0">
                <a:ea typeface="굴림" pitchFamily="50" charset="-127"/>
              </a:rPr>
              <a:t>主は与え、主は取られる。主の御名は</a:t>
            </a:r>
            <a:r>
              <a:rPr lang="ja-JP" altLang="en-US" dirty="0" err="1" smtClean="0">
                <a:ea typeface="굴림" pitchFamily="50" charset="-127"/>
              </a:rPr>
              <a:t>ほむべきかな</a:t>
            </a:r>
            <a:r>
              <a:rPr lang="ja-JP" altLang="en-US" dirty="0" smtClean="0">
                <a:ea typeface="굴림" pitchFamily="50" charset="-127"/>
              </a:rPr>
              <a:t>。</a:t>
            </a:r>
            <a:endParaRPr lang="en-US" altLang="ja-JP" dirty="0" smtClean="0">
              <a:ea typeface="굴림" pitchFamily="50" charset="-127"/>
            </a:endParaRPr>
          </a:p>
          <a:p>
            <a:r>
              <a:rPr lang="en-US" altLang="ja-JP" dirty="0" smtClean="0">
                <a:ea typeface="굴림" pitchFamily="50" charset="-127"/>
              </a:rPr>
              <a:t>2:4 -</a:t>
            </a:r>
            <a:r>
              <a:rPr lang="ja-JP" altLang="en-US" dirty="0" smtClean="0">
                <a:ea typeface="굴림" pitchFamily="50" charset="-127"/>
              </a:rPr>
              <a:t>サタン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骨と肉を打てば主ののろうでしょう</a:t>
            </a:r>
            <a:endParaRPr lang="ja-JP" altLang="en-US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9243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足の裏から頭の先まででき物</a:t>
            </a:r>
          </a:p>
          <a:p>
            <a:r>
              <a:rPr lang="ja-JP" altLang="en-US" dirty="0" smtClean="0">
                <a:ea typeface="굴림" pitchFamily="50" charset="-127"/>
              </a:rPr>
              <a:t>土器のかけらでからだをかく</a:t>
            </a:r>
          </a:p>
          <a:p>
            <a:r>
              <a:rPr lang="ja-JP" altLang="en-US" dirty="0" smtClean="0">
                <a:ea typeface="굴림" pitchFamily="50" charset="-127"/>
              </a:rPr>
              <a:t>妻、友だちの呪い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3958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>
                <a:ea typeface="굴림" pitchFamily="50" charset="-127"/>
              </a:rPr>
              <a:t>ヨブの救い観</a:t>
            </a:r>
            <a:r>
              <a:rPr lang="en-US" altLang="ja-JP" sz="1800" dirty="0" smtClean="0">
                <a:ea typeface="굴림" pitchFamily="50" charset="-127"/>
              </a:rPr>
              <a:t>(</a:t>
            </a:r>
            <a:r>
              <a:rPr lang="ja-JP" altLang="en-US" sz="1800" dirty="0" smtClean="0">
                <a:ea typeface="굴림" pitchFamily="50" charset="-127"/>
              </a:rPr>
              <a:t>ヨブの確信内容</a:t>
            </a:r>
            <a:r>
              <a:rPr lang="en-US" altLang="ja-JP" sz="1800" dirty="0" smtClean="0">
                <a:ea typeface="굴림" pitchFamily="50" charset="-127"/>
              </a:rPr>
              <a:t>)</a:t>
            </a:r>
          </a:p>
          <a:p>
            <a:r>
              <a:rPr lang="ja-JP" altLang="en-US" sz="1800" dirty="0" smtClean="0">
                <a:ea typeface="굴림" pitchFamily="50" charset="-127"/>
              </a:rPr>
              <a:t>ヨブ記</a:t>
            </a:r>
            <a:r>
              <a:rPr lang="en-US" altLang="ja-JP" sz="1800" dirty="0" smtClean="0">
                <a:ea typeface="굴림" pitchFamily="50" charset="-127"/>
              </a:rPr>
              <a:t>19:23</a:t>
            </a:r>
            <a:r>
              <a:rPr lang="ja-JP" altLang="en-US" sz="1800" dirty="0" smtClean="0">
                <a:ea typeface="굴림" pitchFamily="50" charset="-127"/>
              </a:rPr>
              <a:t>～</a:t>
            </a:r>
            <a:r>
              <a:rPr lang="en-US" altLang="ja-JP" sz="1800" dirty="0" smtClean="0">
                <a:ea typeface="굴림" pitchFamily="50" charset="-127"/>
              </a:rPr>
              <a:t>26</a:t>
            </a:r>
          </a:p>
          <a:p>
            <a:r>
              <a:rPr lang="en-US" altLang="ja-JP" sz="1800" dirty="0" smtClean="0">
                <a:ea typeface="굴림" pitchFamily="50" charset="-127"/>
              </a:rPr>
              <a:t>①</a:t>
            </a:r>
            <a:r>
              <a:rPr lang="ja-JP" altLang="en-US" sz="1800" dirty="0" smtClean="0">
                <a:ea typeface="굴림" pitchFamily="50" charset="-127"/>
              </a:rPr>
              <a:t>確信</a:t>
            </a:r>
            <a:r>
              <a:rPr lang="en-US" altLang="ja-JP" sz="1800" dirty="0" smtClean="0">
                <a:ea typeface="굴림" pitchFamily="50" charset="-127"/>
              </a:rPr>
              <a:t>-</a:t>
            </a:r>
            <a:r>
              <a:rPr lang="ja-JP" altLang="en-US" sz="1800" dirty="0" smtClean="0">
                <a:ea typeface="굴림" pitchFamily="50" charset="-127"/>
              </a:rPr>
              <a:t>石に刻まれたら</a:t>
            </a:r>
          </a:p>
          <a:p>
            <a:r>
              <a:rPr lang="ja-JP" altLang="en-US" sz="1800" dirty="0" smtClean="0">
                <a:ea typeface="굴림" pitchFamily="50" charset="-127"/>
              </a:rPr>
              <a:t>②贖い主</a:t>
            </a:r>
          </a:p>
          <a:p>
            <a:r>
              <a:rPr lang="ja-JP" altLang="en-US" sz="1800" dirty="0" smtClean="0">
                <a:ea typeface="굴림" pitchFamily="50" charset="-127"/>
              </a:rPr>
              <a:t>③救い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9470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ヨブ</a:t>
            </a:r>
            <a:r>
              <a:rPr kumimoji="1" lang="en-US" altLang="ja-JP" dirty="0" smtClean="0"/>
              <a:t>23:10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7200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277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がっかりすることも多い。</a:t>
            </a:r>
          </a:p>
          <a:p>
            <a:r>
              <a:rPr lang="ja-JP" altLang="en-US" dirty="0" smtClean="0">
                <a:ea typeface="굴림" pitchFamily="50" charset="-127"/>
              </a:rPr>
              <a:t>家庭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学校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友人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教会</a:t>
            </a:r>
          </a:p>
          <a:p>
            <a:r>
              <a:rPr lang="ja-JP" altLang="en-US" dirty="0" smtClean="0">
                <a:ea typeface="굴림" pitchFamily="50" charset="-127"/>
              </a:rPr>
              <a:t>だまされてはならない。あなたは神の子ども、世界を生かすレムナントで</a:t>
            </a:r>
          </a:p>
          <a:p>
            <a:r>
              <a:rPr lang="ja-JP" altLang="en-US" dirty="0" smtClean="0">
                <a:ea typeface="굴림" pitchFamily="50" charset="-127"/>
              </a:rPr>
              <a:t>最も強い神様が呼ばれた。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1991050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8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全く知らない人をそのまま殺した。警察に捕えられた。</a:t>
            </a:r>
          </a:p>
          <a:p>
            <a:r>
              <a:rPr lang="en-US" altLang="ja-JP" dirty="0" smtClean="0">
                <a:ea typeface="굴림" pitchFamily="50" charset="-127"/>
              </a:rPr>
              <a:t>- 28</a:t>
            </a:r>
            <a:r>
              <a:rPr lang="ja-JP" altLang="en-US" dirty="0" smtClean="0">
                <a:ea typeface="굴림" pitchFamily="50" charset="-127"/>
              </a:rPr>
              <a:t>人の名前を書き込んで人を殺す。</a:t>
            </a:r>
          </a:p>
          <a:p>
            <a:r>
              <a:rPr lang="ja-JP" altLang="en-US" dirty="0" smtClean="0">
                <a:ea typeface="굴림" pitchFamily="50" charset="-127"/>
              </a:rPr>
              <a:t>捕えられた後に言うことば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私は全く間違ったことはしていない。</a:t>
            </a:r>
          </a:p>
          <a:p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前科</a:t>
            </a:r>
            <a:r>
              <a:rPr lang="en-US" altLang="ja-JP" dirty="0" smtClean="0">
                <a:ea typeface="굴림" pitchFamily="50" charset="-127"/>
              </a:rPr>
              <a:t>22</a:t>
            </a:r>
            <a:r>
              <a:rPr lang="ja-JP" altLang="en-US" dirty="0" smtClean="0">
                <a:ea typeface="굴림" pitchFamily="50" charset="-127"/>
              </a:rPr>
              <a:t>犯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監獄に</a:t>
            </a:r>
            <a:r>
              <a:rPr lang="en-US" altLang="ja-JP" dirty="0" smtClean="0">
                <a:ea typeface="굴림" pitchFamily="50" charset="-127"/>
              </a:rPr>
              <a:t>22</a:t>
            </a:r>
            <a:r>
              <a:rPr lang="ja-JP" altLang="en-US" dirty="0" smtClean="0">
                <a:ea typeface="굴림" pitchFamily="50" charset="-127"/>
              </a:rPr>
              <a:t>回出たり入ったりした人</a:t>
            </a:r>
          </a:p>
          <a:p>
            <a:r>
              <a:rPr lang="ja-JP" altLang="en-US" dirty="0" smtClean="0">
                <a:ea typeface="굴림" pitchFamily="50" charset="-127"/>
              </a:rPr>
              <a:t>中学校の時に家出して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家族と関係を切って全国を歩き回りながら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犯罪</a:t>
            </a:r>
            <a:endParaRPr 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7842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78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422465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106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3337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02175" y="571500"/>
            <a:ext cx="5203825" cy="119126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790700" y="571500"/>
            <a:ext cx="15459075" cy="119126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53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873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062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792230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1280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4852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1330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637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2417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9848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518582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344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709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677486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79070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7455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1955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961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297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0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4484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35504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790700" y="3644900"/>
            <a:ext cx="20815300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ideo" Target="Sound%2028.mp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6.png"/><Relationship Id="rId1" Type="http://schemas.openxmlformats.org/officeDocument/2006/relationships/video" Target="intro.m4a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ideo" Target="Sound%2028.mp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video" Target="&#4352;&#4449;&#4535;&#4363;&#4457;&#4520;1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ideo" Target="Sound%2028.mp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6492532" y="6247257"/>
            <a:ext cx="11397350" cy="12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0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sz="7000" kern="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옅은체"/>
              </a:rPr>
              <a:t>レムナントが　しるべき　ヨブき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1423988"/>
            <a:ext cx="6977063" cy="1086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/>
          </p:cNvSpPr>
          <p:nvPr/>
        </p:nvSpPr>
        <p:spPr bwMode="auto">
          <a:xfrm>
            <a:off x="954088" y="691096"/>
            <a:ext cx="22474237" cy="12332221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ko-KR" altLang="ko-KR" sz="6600" dirty="0">
                <a:latin typeface="ＭＳ Ｐゴシック" panose="020B0600070205080204" pitchFamily="50" charset="-128"/>
                <a:ea typeface="나눔바른고딕" pitchFamily="50" charset="-127"/>
                <a:cs typeface="Apple SD 산돌고딕 Neo 세미볼드체" charset="0"/>
                <a:sym typeface="Apple SD 산돌고딕 Neo 세미볼드체" charset="0"/>
              </a:rPr>
              <a:t>	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しかし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、かみは、わたしの　いく　みちを　しって　おられる。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かみは　わたしを　しらべられる。わたしは　きんの　よう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に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でてくる。わたしの　あしは　かみの　あゆみに　つきしたがい、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かみの　みちを　まもって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、それなかった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。わたしは　かみの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くちびるの　</a:t>
            </a:r>
            <a:r>
              <a:rPr lang="ja-JP" altLang="en-US" sz="6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め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いれいから　はなれず、わたしの　さだめ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よりも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みくちの　ことばを　たくわえた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。しかし、</a:t>
            </a:r>
            <a:r>
              <a:rPr lang="ja-JP" altLang="en-US" sz="6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み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こころ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　ひとつで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ある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。だれ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が　それを　ひるがえす　ことが　できよう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。かみは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こころの　ほっするところを　おこなわれる。かみは、わたしに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ついて　さだめた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ことを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、なしとげられる　から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だ。このよう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な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おおくの　さだめが　かみの　うちに　ある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endParaRPr lang="ko-KR" sz="1600" dirty="0">
              <a:solidFill>
                <a:srgbClr val="000000"/>
              </a:solidFill>
              <a:latin typeface="ＭＳ Ｐゴシック" panose="020B0600070205080204" pitchFamily="50" charset="-128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17067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억울한 이스라엘5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63" y="7518400"/>
            <a:ext cx="4229100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6" name="Picture 2" descr="억울한 이스라엘3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3011488"/>
            <a:ext cx="3721100" cy="1075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3" descr="억울한 이스라엘4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59463" y="8356600"/>
            <a:ext cx="4508500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 descr="억울한 이스라엘6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86375" y="10631488"/>
            <a:ext cx="2857500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9" name="Picture 5" descr="억울한 이스라엘8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563" y="5521325"/>
            <a:ext cx="3022600" cy="83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5747C1"/>
            </a:gs>
            <a:gs pos="100000">
              <a:srgbClr val="302B7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3328988" y="3736705"/>
            <a:ext cx="17724437" cy="6241004"/>
          </a:xfrm>
          <a:prstGeom prst="rect">
            <a:avLst/>
          </a:prstGeom>
          <a:noFill/>
          <a:ln>
            <a:noFill/>
          </a:ln>
          <a:effectLst>
            <a:outerShdw blurRad="76200" dist="56115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81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ふくいん</a:t>
            </a:r>
            <a:r>
              <a:rPr lang="ja-JP" altLang="en-US" sz="12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</a:t>
            </a:r>
            <a:r>
              <a:rPr lang="ko-KR" sz="18100" smtClean="0">
                <a:latin typeface="ＭＳ Ｐゴシック" panose="020B0600070205080204" pitchFamily="50" charset="-128"/>
                <a:ea typeface="나눔바른고딕" pitchFamily="50" charset="-127"/>
                <a:sym typeface="Apple SD 산돌고딕 Neo 세미볼드체" charset="0"/>
              </a:rPr>
              <a:t> </a:t>
            </a:r>
            <a:r>
              <a:rPr lang="ja-JP" altLang="en-US" sz="18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め</a:t>
            </a:r>
            <a:r>
              <a:rPr lang="ja-JP" altLang="en-US" sz="1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で</a:t>
            </a:r>
            <a:endParaRPr lang="ko-KR" sz="12400">
              <a:latin typeface="ＭＳ Ｐゴシック" panose="020B0600070205080204" pitchFamily="50" charset="-128"/>
              <a:ea typeface="나눔바른고딕" pitchFamily="50" charset="-127"/>
              <a:sym typeface="Apple SD 산돌고딕 Neo 세미볼드체" charset="0"/>
            </a:endParaRPr>
          </a:p>
          <a:p>
            <a:pPr algn="r">
              <a:lnSpc>
                <a:spcPct val="120000"/>
              </a:lnSpc>
            </a:pPr>
            <a:r>
              <a:rPr lang="ja-JP" altLang="en-US" sz="18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よのなか</a:t>
            </a:r>
            <a:r>
              <a:rPr lang="ja-JP" altLang="en-US" sz="1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を　みよう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나눔바른고딕" pitchFamily="50" charset="-127"/>
            </a:endParaRPr>
          </a:p>
        </p:txBody>
      </p:sp>
      <p:pic>
        <p:nvPicPr>
          <p:cNvPr id="33794" name="Sound 28.mp3" descr="Sound 28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5275" y="76835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75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379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7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3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4"/>
                  </p:tgtEl>
                </p:cond>
              </p:nextCondLst>
            </p:seq>
          </p:childTnLst>
        </p:cTn>
      </p:par>
    </p:tnLst>
    <p:bldLst>
      <p:bldP spid="3379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정신문제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2516188"/>
            <a:ext cx="9491663" cy="1115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불신자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1519238"/>
            <a:ext cx="12003087" cy="1067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불신자 상태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077913"/>
            <a:ext cx="11352213" cy="115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예수 그리스도 왕 뱀 머리 박살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3" y="812800"/>
            <a:ext cx="6656387" cy="1208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육신문제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1343025"/>
            <a:ext cx="6951663" cy="11028363"/>
          </a:xfrm>
          <a:prstGeom prst="rect">
            <a:avLst/>
          </a:prstGeom>
          <a:noFill/>
          <a:ln>
            <a:noFill/>
          </a:ln>
          <a:effectLst>
            <a:outerShdw blurRad="546100" dist="76200" dir="108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8163" y="3998913"/>
            <a:ext cx="5326062" cy="849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8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5783263"/>
            <a:ext cx="4867275" cy="154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9" name="Picture 3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538" y="12049125"/>
            <a:ext cx="3582987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4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2309813"/>
            <a:ext cx="9075737" cy="849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 1"/>
          <p:cNvGrpSpPr>
            <a:grpSpLocks/>
          </p:cNvGrpSpPr>
          <p:nvPr/>
        </p:nvGrpSpPr>
        <p:grpSpPr bwMode="auto">
          <a:xfrm>
            <a:off x="3875088" y="746125"/>
            <a:ext cx="18211800" cy="12222163"/>
            <a:chOff x="0" y="0"/>
            <a:chExt cx="18211907" cy="12220738"/>
          </a:xfrm>
        </p:grpSpPr>
        <p:sp>
          <p:nvSpPr>
            <p:cNvPr id="6146" name="AutoShape 2"/>
            <p:cNvSpPr>
              <a:spLocks/>
            </p:cNvSpPr>
            <p:nvPr/>
          </p:nvSpPr>
          <p:spPr bwMode="auto">
            <a:xfrm>
              <a:off x="3981825" y="79826"/>
              <a:ext cx="4606469" cy="3994526"/>
            </a:xfrm>
            <a:prstGeom prst="wedgeEllipseCallout">
              <a:avLst>
                <a:gd name="adj1" fmla="val -49778"/>
                <a:gd name="adj2" fmla="val 54069"/>
              </a:avLst>
            </a:prstGeom>
            <a:solidFill>
              <a:srgbClr val="FFFFFF"/>
            </a:soli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C0C0C0"/>
                  </a:outerShdw>
                </a:effectLst>
                <a:latin typeface="나눔바른고딕" pitchFamily="50" charset="-127"/>
                <a:ea typeface="나눔바른고딕" pitchFamily="50" charset="-127"/>
              </a:endParaRPr>
            </a:p>
          </p:txBody>
        </p:sp>
        <p:pic>
          <p:nvPicPr>
            <p:cNvPr id="6147" name="Picture 3" descr="pasted-ima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6066"/>
              <a:ext cx="6166901" cy="9814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8" name="Picture 4" descr="pasted-ima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543" y="3924801"/>
              <a:ext cx="6381249" cy="8206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9" name="Picture 5" descr="pasted-ima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2853" y="0"/>
              <a:ext cx="9029054" cy="479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50" name="Picture 6" descr="예수 그리스도 왕 뱀 머리 박살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4923" y="386251"/>
              <a:ext cx="1760334" cy="3197839"/>
            </a:xfrm>
            <a:prstGeom prst="rect">
              <a:avLst/>
            </a:prstGeom>
            <a:noFill/>
            <a:ln>
              <a:noFill/>
            </a:ln>
            <a:effectLst>
              <a:outerShdw blurRad="12700" dist="75871" dir="18900000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grpSp>
        <p:nvGrpSpPr>
          <p:cNvPr id="6151" name="Group 7"/>
          <p:cNvGrpSpPr>
            <a:grpSpLocks/>
          </p:cNvGrpSpPr>
          <p:nvPr/>
        </p:nvGrpSpPr>
        <p:grpSpPr bwMode="auto">
          <a:xfrm>
            <a:off x="2835275" y="1096963"/>
            <a:ext cx="19229388" cy="12619037"/>
            <a:chOff x="0" y="15"/>
            <a:chExt cx="19229325" cy="12618541"/>
          </a:xfrm>
        </p:grpSpPr>
        <p:pic>
          <p:nvPicPr>
            <p:cNvPr id="6152" name="Picture 8" descr="기도 남자 렘넌트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780" y="1959389"/>
              <a:ext cx="7941749" cy="10659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53" name="Picture 9" descr="pasted-image.ti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5843">
              <a:off x="465654" y="4008426"/>
              <a:ext cx="5040958" cy="5040959"/>
            </a:xfrm>
            <a:prstGeom prst="rect">
              <a:avLst/>
            </a:prstGeom>
            <a:noFill/>
            <a:ln>
              <a:noFill/>
            </a:ln>
            <a:effectLst>
              <a:outerShdw blurRad="76200" dist="49523" dir="2700000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6154" name="Picture 10" descr="pasted-imag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5098">
              <a:off x="15147900" y="236083"/>
              <a:ext cx="3729419" cy="526929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8455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6155" name="Picture 11" descr="pasted-image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1974">
              <a:off x="14251871" y="7224144"/>
              <a:ext cx="4031931" cy="4004810"/>
            </a:xfrm>
            <a:prstGeom prst="rect">
              <a:avLst/>
            </a:prstGeom>
            <a:noFill/>
            <a:ln>
              <a:noFill/>
            </a:ln>
            <a:effectLst>
              <a:outerShdw blurRad="76200" dist="50800" dir="3316711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pic>
        <p:nvPicPr>
          <p:cNvPr id="6156" name="Picture 12" descr="불신자 상태 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077913"/>
            <a:ext cx="11352213" cy="115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7" name="Picture 13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713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8" name="Picture 14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2763"/>
            <a:ext cx="24382413" cy="20834351"/>
          </a:xfrm>
          <a:prstGeom prst="rect">
            <a:avLst/>
          </a:prstGeom>
          <a:noFill/>
          <a:ln>
            <a:noFill/>
          </a:ln>
          <a:effectLst>
            <a:outerShdw blurRad="95349" dist="115507" dir="502745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159" name="Picture 15" descr="pasted-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/>
          <a:stretch>
            <a:fillRect/>
          </a:stretch>
        </p:blipFill>
        <p:spPr bwMode="auto">
          <a:xfrm>
            <a:off x="-225425" y="34925"/>
            <a:ext cx="15233650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60" name="Rectangle 16"/>
          <p:cNvSpPr>
            <a:spLocks/>
          </p:cNvSpPr>
          <p:nvPr/>
        </p:nvSpPr>
        <p:spPr bwMode="auto">
          <a:xfrm>
            <a:off x="3752340" y="122079"/>
            <a:ext cx="6359113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584200"/>
            <a:r>
              <a:rPr lang="ja-JP" altLang="en-US" sz="8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ヨブの</a:t>
            </a:r>
            <a:r>
              <a:rPr lang="ko-KR" sz="88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나눔바른고딕" pitchFamily="50" charset="-127"/>
                <a:sym typeface="Apple SD 산돌고딕 Neo 볼드체" charset="0"/>
              </a:rPr>
              <a:t> </a:t>
            </a:r>
            <a:endParaRPr lang="en-US" altLang="ko-KR" sz="88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나눔바른고딕" pitchFamily="50" charset="-127"/>
              <a:sym typeface="Apple SD 산돌고딕 Neo 볼드체" charset="0"/>
            </a:endParaRPr>
          </a:p>
          <a:p>
            <a:pPr algn="l" defTabSz="584200"/>
            <a:r>
              <a:rPr lang="ja-JP" altLang="en-US" sz="8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じんせいかん</a:t>
            </a:r>
            <a:endParaRPr lang="ko-KR" sz="12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나눔바른고딕" pitchFamily="50" charset="-127"/>
            </a:endParaRPr>
          </a:p>
        </p:txBody>
      </p:sp>
      <p:sp>
        <p:nvSpPr>
          <p:cNvPr id="6161" name="Rectangle 17"/>
          <p:cNvSpPr>
            <a:spLocks/>
          </p:cNvSpPr>
          <p:nvPr/>
        </p:nvSpPr>
        <p:spPr bwMode="auto">
          <a:xfrm>
            <a:off x="10192928" y="649237"/>
            <a:ext cx="207108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584200"/>
            <a:r>
              <a:rPr lang="ko-KR" altLang="ko-KR" sz="12700" dirty="0">
                <a:solidFill>
                  <a:srgbClr val="531B93"/>
                </a:solidFill>
                <a:latin typeface="나눔바른고딕" pitchFamily="50" charset="-127"/>
                <a:ea typeface="나눔바른고딕" pitchFamily="50" charset="-127"/>
                <a:cs typeface="Apple SD 산돌고딕 Neo 강한 볼드체" charset="0"/>
                <a:sym typeface="Apple SD 산돌고딕 Neo 강한 볼드체" charset="0"/>
              </a:rPr>
              <a:t>0</a:t>
            </a:r>
            <a:r>
              <a:rPr lang="ko-KR" altLang="ko-KR" sz="15000" dirty="0">
                <a:solidFill>
                  <a:srgbClr val="531B93"/>
                </a:solidFill>
                <a:latin typeface="나눔바른고딕" pitchFamily="50" charset="-127"/>
                <a:ea typeface="나눔바른고딕" pitchFamily="50" charset="-127"/>
                <a:cs typeface="Apple SD 산돌고딕 Neo 강한 볼드체" charset="0"/>
                <a:sym typeface="Apple SD 산돌고딕 Neo 강한 볼드체" charset="0"/>
              </a:rPr>
              <a:t>3</a:t>
            </a:r>
            <a:endParaRPr lang="ko-KR" altLang="ko-KR" sz="1600" dirty="0">
              <a:solidFill>
                <a:srgbClr val="00000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6162" name="Picture 18" descr="pasted-imag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2830513"/>
            <a:ext cx="6904037" cy="10755312"/>
          </a:xfrm>
          <a:prstGeom prst="rect">
            <a:avLst/>
          </a:prstGeom>
          <a:noFill/>
          <a:ln>
            <a:noFill/>
          </a:ln>
          <a:effectLst>
            <a:outerShdw blurRad="95349" dist="115507" dir="502745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163" name="intro.m4a" descr="intro.m4a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6463" y="24257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7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7" presetClass="entr" presetSubtype="4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1350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15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8" fill="hold" display="0">
                  <p:stCondLst>
                    <p:cond delay="indefinite"/>
                  </p:stCondLst>
                </p:cTn>
                <p:tgtEl>
                  <p:spTgt spid="6163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</p:childTnLst>
        </p:cTn>
      </p:par>
    </p:tnLst>
    <p:bldLst>
      <p:bldP spid="6160" grpId="0" autoUpdateAnimBg="0"/>
      <p:bldP spid="616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AutoShape 1"/>
          <p:cNvSpPr>
            <a:spLocks/>
          </p:cNvSpPr>
          <p:nvPr/>
        </p:nvSpPr>
        <p:spPr bwMode="auto">
          <a:xfrm>
            <a:off x="7856538" y="827088"/>
            <a:ext cx="4606925" cy="3994150"/>
          </a:xfrm>
          <a:prstGeom prst="wedgeEllipseCallout">
            <a:avLst>
              <a:gd name="adj1" fmla="val -49778"/>
              <a:gd name="adj2" fmla="val 54069"/>
            </a:avLst>
          </a:prstGeom>
          <a:solidFill>
            <a:srgbClr val="FFFFFF"/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7106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3152775"/>
            <a:ext cx="6165850" cy="981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3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813" y="4672013"/>
            <a:ext cx="6381750" cy="820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4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188" y="746125"/>
            <a:ext cx="9029700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9" name="Picture 5" descr="예수 그리스도 왕 뱀 머리 박살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8" y="1133475"/>
            <a:ext cx="1760537" cy="3197225"/>
          </a:xfrm>
          <a:prstGeom prst="rect">
            <a:avLst/>
          </a:prstGeom>
          <a:noFill/>
          <a:ln>
            <a:noFill/>
          </a:ln>
          <a:effectLst>
            <a:outerShdw blurRad="18923" dist="75871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00A6AC"/>
            </a:gs>
            <a:gs pos="100000">
              <a:srgbClr val="005C5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1587500" y="2674525"/>
            <a:ext cx="21207413" cy="8365367"/>
          </a:xfrm>
          <a:prstGeom prst="rect">
            <a:avLst/>
          </a:prstGeom>
          <a:noFill/>
          <a:ln>
            <a:noFill/>
          </a:ln>
          <a:effectLst>
            <a:outerShdw blurRad="76200" dist="56115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0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いまが</a:t>
            </a:r>
            <a:r>
              <a:rPr lang="ko-KR" sz="10300" smtClean="0">
                <a:latin typeface="ＭＳ Ｐゴシック" panose="020B0600070205080204" pitchFamily="50" charset="-128"/>
                <a:ea typeface="나눔바른고딕" pitchFamily="50" charset="-127"/>
                <a:sym typeface="Apple SD 산돌고딕 Neo 세미볼드체" charset="0"/>
              </a:rPr>
              <a:t> </a:t>
            </a:r>
            <a:r>
              <a:rPr lang="ja-JP" altLang="en-US" sz="15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こくいん、ね、</a:t>
            </a:r>
            <a:endParaRPr lang="en-US" altLang="ja-JP" sz="15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algn="l">
              <a:lnSpc>
                <a:spcPct val="120000"/>
              </a:lnSpc>
            </a:pPr>
            <a:r>
              <a:rPr lang="ja-JP" altLang="en-US" sz="151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　</a:t>
            </a:r>
            <a:r>
              <a:rPr lang="ja-JP" altLang="en-US" sz="15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　　　　　</a:t>
            </a:r>
            <a:r>
              <a:rPr lang="ja-JP" altLang="en-US" sz="151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た</a:t>
            </a:r>
            <a:r>
              <a:rPr lang="ja-JP" altLang="en-US" sz="15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いしつ</a:t>
            </a:r>
            <a:r>
              <a:rPr lang="ja-JP" altLang="en-US" sz="10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</a:t>
            </a:r>
            <a:endParaRPr lang="ko-KR" sz="10300" dirty="0">
              <a:latin typeface="ＭＳ Ｐゴシック" panose="020B0600070205080204" pitchFamily="50" charset="-128"/>
              <a:ea typeface="나눔바른고딕" pitchFamily="50" charset="-127"/>
              <a:sym typeface="Apple SD 산돌고딕 Neo 세미볼드체" charset="0"/>
            </a:endParaRPr>
          </a:p>
          <a:p>
            <a:pPr algn="r">
              <a:lnSpc>
                <a:spcPct val="120000"/>
              </a:lnSpc>
            </a:pPr>
            <a:r>
              <a:rPr lang="ja-JP" altLang="en-US" sz="15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チャンス</a:t>
            </a:r>
            <a:r>
              <a:rPr lang="ja-JP" altLang="en-US" sz="10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です</a:t>
            </a:r>
            <a:endParaRPr lang="ko-KR" sz="1600" dirty="0">
              <a:solidFill>
                <a:srgbClr val="000000"/>
              </a:solidFill>
              <a:latin typeface="ＭＳ Ｐゴシック" panose="020B0600070205080204" pitchFamily="50" charset="-128"/>
              <a:ea typeface="나눔바른고딕" pitchFamily="50" charset="-127"/>
            </a:endParaRPr>
          </a:p>
        </p:txBody>
      </p:sp>
      <p:pic>
        <p:nvPicPr>
          <p:cNvPr id="48130" name="Sound 28.mp3" descr="Sound 28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5275" y="76835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75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481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8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30"/>
                  </p:tgtEl>
                </p:cond>
              </p:nextCondLst>
            </p:seq>
          </p:childTnLst>
        </p:cTn>
      </p:par>
    </p:tnLst>
    <p:bldLst>
      <p:bldP spid="4812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요셉의 꾸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r="3969"/>
          <a:stretch>
            <a:fillRect/>
          </a:stretch>
        </p:blipFill>
        <p:spPr bwMode="auto">
          <a:xfrm>
            <a:off x="-160338" y="-577850"/>
            <a:ext cx="24587201" cy="148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4" name="Picture 2" descr="요셉 채색 옷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82775"/>
            <a:ext cx="10983913" cy="12077700"/>
          </a:xfrm>
          <a:prstGeom prst="rect">
            <a:avLst/>
          </a:prstGeom>
          <a:noFill/>
          <a:ln>
            <a:noFill/>
          </a:ln>
          <a:effectLst>
            <a:outerShdw blurRad="76200" dist="56115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530225"/>
            <a:ext cx="13881100" cy="126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2" name="Picture 2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050" y="1639888"/>
            <a:ext cx="6337300" cy="1154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3" name="감옥1.mp3" descr="감옥1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1950" y="74707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51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7" fill="hold" display="0">
                  <p:stCondLst>
                    <p:cond delay="indefinite"/>
                  </p:stCondLst>
                </p:cTn>
                <p:tgtEl>
                  <p:spTgt spid="5120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1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2219325"/>
            <a:ext cx="14874875" cy="1487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0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3688"/>
            <a:ext cx="24382413" cy="1184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1" name="Picture 3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1133475"/>
            <a:ext cx="11536362" cy="8167688"/>
          </a:xfrm>
          <a:prstGeom prst="rect">
            <a:avLst/>
          </a:prstGeom>
          <a:noFill/>
          <a:ln>
            <a:noFill/>
          </a:ln>
          <a:effectLst>
            <a:outerShdw blurRad="76200" dist="70372" dir="299397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3252" name="Picture 4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650" y="3319463"/>
            <a:ext cx="5334000" cy="9621837"/>
          </a:xfrm>
          <a:prstGeom prst="rect">
            <a:avLst/>
          </a:prstGeom>
          <a:noFill/>
          <a:ln>
            <a:noFill/>
          </a:ln>
          <a:effectLst>
            <a:outerShdw blurRad="76200" dist="70372" dir="299397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다니엘 정시기도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2451100"/>
            <a:ext cx="8224837" cy="881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게임 중독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1539875"/>
            <a:ext cx="13374687" cy="1242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기도 남자 렘넌트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3055938"/>
            <a:ext cx="7942263" cy="1066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4" name="Picture 2" descr="pasted-image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843">
            <a:off x="3302000" y="5105400"/>
            <a:ext cx="5040313" cy="5040313"/>
          </a:xfrm>
          <a:prstGeom prst="rect">
            <a:avLst/>
          </a:prstGeom>
          <a:noFill/>
          <a:ln>
            <a:noFill/>
          </a:ln>
          <a:effectLst>
            <a:outerShdw blurRad="76200" dist="49523" dir="27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9395" name="Picture 3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098">
            <a:off x="17983200" y="1333500"/>
            <a:ext cx="3729038" cy="5268913"/>
          </a:xfrm>
          <a:prstGeom prst="rect">
            <a:avLst/>
          </a:prstGeom>
          <a:noFill/>
          <a:ln>
            <a:noFill/>
          </a:ln>
          <a:effectLst>
            <a:outerShdw blurRad="190500" dist="8455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9396" name="Picture 4" descr="pasted-imag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974">
            <a:off x="17087850" y="8320088"/>
            <a:ext cx="4032250" cy="4005262"/>
          </a:xfrm>
          <a:prstGeom prst="rect">
            <a:avLst/>
          </a:prstGeom>
          <a:noFill/>
          <a:ln>
            <a:noFill/>
          </a:ln>
          <a:effectLst>
            <a:outerShdw blurRad="76200" dist="50800" dir="331671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/>
          </p:cNvSpPr>
          <p:nvPr/>
        </p:nvSpPr>
        <p:spPr bwMode="auto">
          <a:xfrm>
            <a:off x="739775" y="4973614"/>
            <a:ext cx="22902863" cy="3767185"/>
          </a:xfrm>
          <a:prstGeom prst="rect">
            <a:avLst/>
          </a:prstGeom>
          <a:noFill/>
          <a:ln>
            <a:noFill/>
          </a:ln>
          <a:effectLst>
            <a:outerShdw blurRad="76200" dist="70372" dir="299397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68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しかし</a:t>
            </a:r>
            <a:r>
              <a:rPr lang="ja-JP" altLang="en-US" sz="6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、かみは、わたしの　いくみちを　しって</a:t>
            </a:r>
            <a:r>
              <a:rPr lang="ja-JP" altLang="en-US" sz="68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おられる</a:t>
            </a:r>
            <a:r>
              <a:rPr lang="ja-JP" altLang="en-US" sz="6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endParaRPr lang="en-US" altLang="ja-JP" sz="6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かみは　わたしを　しらべられる。</a:t>
            </a:r>
            <a:endParaRPr lang="en-US" altLang="ja-JP" sz="6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わたしは　きんの　よう</a:t>
            </a:r>
            <a:r>
              <a:rPr lang="ja-JP" altLang="en-US" sz="68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に</a:t>
            </a:r>
            <a:r>
              <a:rPr lang="ja-JP" altLang="en-US" sz="6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、でてくる</a:t>
            </a:r>
            <a:r>
              <a:rPr lang="ja-JP" altLang="en-US" sz="68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나눔바른고딕" pitchFamily="50" charset="-127"/>
            </a:endParaRPr>
          </a:p>
        </p:txBody>
      </p:sp>
      <p:sp>
        <p:nvSpPr>
          <p:cNvPr id="61442" name="Rectangle 2"/>
          <p:cNvSpPr>
            <a:spLocks/>
          </p:cNvSpPr>
          <p:nvPr/>
        </p:nvSpPr>
        <p:spPr bwMode="auto">
          <a:xfrm>
            <a:off x="18435638" y="10639909"/>
            <a:ext cx="5759450" cy="884858"/>
          </a:xfrm>
          <a:prstGeom prst="rect">
            <a:avLst/>
          </a:prstGeom>
          <a:noFill/>
          <a:ln>
            <a:noFill/>
          </a:ln>
          <a:effectLst>
            <a:outerShdw blurRad="76200" dist="70372" dir="299397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ヨブ</a:t>
            </a:r>
            <a:r>
              <a:rPr lang="ko-KR" altLang="ko-KR" sz="5000" smtClean="0">
                <a:latin typeface="나눔바른고딕" pitchFamily="50" charset="-127"/>
                <a:ea typeface="나눔바른고딕" pitchFamily="50" charset="-127"/>
                <a:cs typeface="Apple SD 산돌고딕 Neo 세미볼드체" charset="0"/>
                <a:sym typeface="Apple SD 산돌고딕 Neo 세미볼드체" charset="0"/>
              </a:rPr>
              <a:t>23:10</a:t>
            </a:r>
            <a:endParaRPr lang="ko-KR" altLang="ko-KR" sz="1800" dirty="0">
              <a:solidFill>
                <a:srgbClr val="000000"/>
              </a:solidFill>
              <a:latin typeface="나눔바른고딕" pitchFamily="50" charset="-127"/>
              <a:ea typeface="나눔바른고딕" pitchFamily="50" charset="-127"/>
              <a:cs typeface="Apple SD 산돌고딕 Neo 세미볼드체" charset="0"/>
              <a:sym typeface="Apple SD 산돌고딕 Neo 세미볼드체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125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1" grpId="0" autoUpdateAnimBg="0"/>
      <p:bldP spid="6144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1423988"/>
            <a:ext cx="6977063" cy="1086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5982776" y="5399284"/>
            <a:ext cx="12416860" cy="2914258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1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ヨブ</a:t>
            </a:r>
            <a:r>
              <a:rPr lang="ko-KR" sz="15000" smtClean="0">
                <a:latin typeface="ＭＳ Ｐゴシック" panose="020B0600070205080204" pitchFamily="50" charset="-128"/>
                <a:ea typeface="나눔바른고딕" pitchFamily="50" charset="-127"/>
                <a:sym typeface="Apple SD 산돌고딕 Neo 세미볼드체" charset="0"/>
              </a:rPr>
              <a:t> </a:t>
            </a:r>
            <a:r>
              <a:rPr lang="ko-KR" altLang="ko-KR" sz="15000" dirty="0">
                <a:latin typeface="나눔바른고딕" pitchFamily="50" charset="-127"/>
                <a:ea typeface="나눔바른고딕" pitchFamily="50" charset="-127"/>
                <a:cs typeface="Apple SD 산돌고딕 Neo 세미볼드체" charset="0"/>
                <a:sym typeface="Apple SD 산돌고딕 Neo 세미볼드체" charset="0"/>
              </a:rPr>
              <a:t>23:10~14</a:t>
            </a:r>
            <a:endParaRPr lang="ko-KR" altLang="ko-KR" sz="1800" dirty="0">
              <a:solidFill>
                <a:srgbClr val="000000"/>
              </a:solidFill>
              <a:latin typeface="나눔바른고딕" pitchFamily="50" charset="-127"/>
              <a:ea typeface="나눔바른고딕" pitchFamily="50" charset="-127"/>
              <a:cs typeface="Apple SD 산돌고딕 Neo 세미볼드체" charset="0"/>
              <a:sym typeface="Apple SD 산돌고딕 Neo 세미볼드체" charset="0"/>
            </a:endParaRPr>
          </a:p>
        </p:txBody>
      </p:sp>
      <p:pic>
        <p:nvPicPr>
          <p:cNvPr id="7170" name="Picture 2" descr="열왕기하_책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950" y="8640763"/>
            <a:ext cx="78613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AutoShape 1"/>
          <p:cNvSpPr>
            <a:spLocks/>
          </p:cNvSpPr>
          <p:nvPr/>
        </p:nvSpPr>
        <p:spPr bwMode="auto">
          <a:xfrm>
            <a:off x="7856538" y="827088"/>
            <a:ext cx="4606925" cy="3994150"/>
          </a:xfrm>
          <a:prstGeom prst="wedgeEllipseCallout">
            <a:avLst>
              <a:gd name="adj1" fmla="val -49778"/>
              <a:gd name="adj2" fmla="val 54069"/>
            </a:avLst>
          </a:prstGeom>
          <a:solidFill>
            <a:srgbClr val="FFFFFF"/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4514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3152775"/>
            <a:ext cx="6165850" cy="981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5" name="Picture 3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813" y="4672013"/>
            <a:ext cx="6381750" cy="820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6" name="Picture 4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188" y="746125"/>
            <a:ext cx="9029700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7" name="Picture 5" descr="예수 그리스도 왕 뱀 머리 박살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8" y="1133475"/>
            <a:ext cx="1760537" cy="3197225"/>
          </a:xfrm>
          <a:prstGeom prst="rect">
            <a:avLst/>
          </a:prstGeom>
          <a:noFill/>
          <a:ln>
            <a:noFill/>
          </a:ln>
          <a:effectLst>
            <a:outerShdw blurRad="12700" dist="75871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기도 남자 렘넌트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3055938"/>
            <a:ext cx="7942263" cy="1066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2" name="Picture 2" descr="pasted-image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843">
            <a:off x="3302000" y="5105400"/>
            <a:ext cx="5040313" cy="5040313"/>
          </a:xfrm>
          <a:prstGeom prst="rect">
            <a:avLst/>
          </a:prstGeom>
          <a:noFill/>
          <a:ln>
            <a:noFill/>
          </a:ln>
          <a:effectLst>
            <a:outerShdw blurRad="76200" dist="49523" dir="27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6563" name="Picture 3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098">
            <a:off x="17983200" y="1333500"/>
            <a:ext cx="3729038" cy="5268913"/>
          </a:xfrm>
          <a:prstGeom prst="rect">
            <a:avLst/>
          </a:prstGeom>
          <a:noFill/>
          <a:ln>
            <a:noFill/>
          </a:ln>
          <a:effectLst>
            <a:outerShdw blurRad="190500" dist="8455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6564" name="Picture 4" descr="pasted-imag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974">
            <a:off x="17087850" y="8320088"/>
            <a:ext cx="4032250" cy="4005262"/>
          </a:xfrm>
          <a:prstGeom prst="rect">
            <a:avLst/>
          </a:prstGeom>
          <a:noFill/>
          <a:ln>
            <a:noFill/>
          </a:ln>
          <a:effectLst>
            <a:outerShdw blurRad="76200" dist="50800" dir="331671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/>
          </p:cNvSpPr>
          <p:nvPr/>
        </p:nvSpPr>
        <p:spPr bwMode="auto">
          <a:xfrm>
            <a:off x="954088" y="691096"/>
            <a:ext cx="22474237" cy="12332221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ko-KR" altLang="ko-KR" sz="6600" dirty="0">
                <a:latin typeface="ＭＳ Ｐゴシック" panose="020B0600070205080204" pitchFamily="50" charset="-128"/>
                <a:ea typeface="나눔바른고딕" pitchFamily="50" charset="-127"/>
                <a:cs typeface="Apple SD 산돌고딕 Neo 세미볼드체" charset="0"/>
                <a:sym typeface="Apple SD 산돌고딕 Neo 세미볼드체" charset="0"/>
              </a:rPr>
              <a:t>	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しかし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、かみは、わたしの　いく　みちを　しって　おられる。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かみは　わたしを　しらべられる。わたしは　きんの　よう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に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でてくる。わたしの　あしは　かみの　あゆみに　つきしたがい、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かみの　みちを　まもって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、それなかった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。わたしは　かみの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くちびるの　</a:t>
            </a:r>
            <a:r>
              <a:rPr lang="ja-JP" altLang="en-US" sz="6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め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いれいから　はなれず、わたしの　さだめ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よりも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みくちの　ことばを　たくわえた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。しかし、</a:t>
            </a:r>
            <a:r>
              <a:rPr lang="ja-JP" altLang="en-US" sz="6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み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こころ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　ひとつで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ある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。だれ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が　それを　ひるがえす　ことが　できよう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。かみは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こころの　ほっするところを　おこなわれる。かみは、わたしに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ついて　さだめた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ことを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、なしとげられる　から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だ。このよう</a:t>
            </a: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な</a:t>
            </a:r>
            <a:endParaRPr lang="en-US" altLang="ja-JP" sz="6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6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おおくの　さだめが　かみの　うちに　ある</a:t>
            </a:r>
            <a:r>
              <a:rPr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endParaRPr lang="ko-KR" sz="1600" dirty="0">
              <a:solidFill>
                <a:srgbClr val="000000"/>
              </a:solidFill>
              <a:latin typeface="ＭＳ Ｐゴシック" panose="020B0600070205080204" pitchFamily="50" charset="-128"/>
              <a:ea typeface="나눔바른고딕" pitchFamily="50" charset="-127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FF2600"/>
            </a:gs>
            <a:gs pos="100000">
              <a:srgbClr val="B417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/>
          </p:cNvSpPr>
          <p:nvPr/>
        </p:nvSpPr>
        <p:spPr bwMode="auto">
          <a:xfrm>
            <a:off x="2295525" y="3736705"/>
            <a:ext cx="19791363" cy="6241004"/>
          </a:xfrm>
          <a:prstGeom prst="rect">
            <a:avLst/>
          </a:prstGeom>
          <a:noFill/>
          <a:ln>
            <a:noFill/>
          </a:ln>
          <a:effectLst>
            <a:outerShdw blurRad="76200" dist="56115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だれも</a:t>
            </a:r>
            <a:r>
              <a:rPr lang="ko-KR" sz="12400" smtClean="0">
                <a:latin typeface="ＭＳ Ｐゴシック" panose="020B0600070205080204" pitchFamily="50" charset="-128"/>
                <a:ea typeface="나눔바른고딕" pitchFamily="50" charset="-127"/>
                <a:sym typeface="Apple SD 산돌고딕 Neo 세미볼드체" charset="0"/>
              </a:rPr>
              <a:t> </a:t>
            </a:r>
            <a:r>
              <a:rPr lang="ja-JP" altLang="en-US" sz="18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うばって</a:t>
            </a:r>
            <a:r>
              <a:rPr lang="ja-JP" altLang="en-US" sz="1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いくことは</a:t>
            </a:r>
            <a:endParaRPr lang="ko-KR" sz="12400" dirty="0">
              <a:latin typeface="ＭＳ Ｐゴシック" panose="020B0600070205080204" pitchFamily="50" charset="-128"/>
              <a:ea typeface="나눔바른고딕" pitchFamily="50" charset="-127"/>
              <a:sym typeface="Apple SD 산돌고딕 Neo 세미볼드체" charset="0"/>
            </a:endParaRPr>
          </a:p>
          <a:p>
            <a:pPr algn="r">
              <a:lnSpc>
                <a:spcPct val="120000"/>
              </a:lnSpc>
            </a:pPr>
            <a:r>
              <a:rPr lang="ja-JP" altLang="en-US" sz="18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できません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나눔바른고딕" pitchFamily="50" charset="-127"/>
            </a:endParaRPr>
          </a:p>
        </p:txBody>
      </p:sp>
      <p:pic>
        <p:nvPicPr>
          <p:cNvPr id="9218" name="Sound 28.mp3" descr="Sound 28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5275" y="76835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75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921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  <p:bldLst>
      <p:bldP spid="921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영접하면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2168525"/>
            <a:ext cx="9393237" cy="937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138238" y="3532426"/>
            <a:ext cx="22105937" cy="6647974"/>
          </a:xfrm>
          <a:prstGeom prst="rect">
            <a:avLst/>
          </a:prstGeom>
          <a:noFill/>
          <a:ln>
            <a:noFill/>
          </a:ln>
          <a:effectLst>
            <a:outerShdw blurRad="76200" dist="56115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わたしは　こう　かくしんして　います。し　も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、いのちも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みつかいも、</a:t>
            </a:r>
            <a:r>
              <a:rPr lang="ja-JP" altLang="en-US" sz="72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けんい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ある　ものも、いま　ある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ものも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のちに　くる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ものも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、ちからある　ものも、たかさ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も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ふかさ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も、そのほか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　どんな　ひぞうぶつも、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わたしたちの　しゅキリスト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・イエスに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ある　かみの　</a:t>
            </a:r>
            <a:endParaRPr lang="en-US" altLang="ja-JP" sz="7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あいから、わたしたちを　ひきはなす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こと</a:t>
            </a:r>
            <a:r>
              <a:rPr lang="ja-JP" altLang="en-US" sz="7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　できません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endParaRPr lang="ko-KR" sz="1400" dirty="0">
              <a:solidFill>
                <a:srgbClr val="000000"/>
              </a:solidFill>
              <a:latin typeface="ＭＳ Ｐゴシック" panose="020B0600070205080204" pitchFamily="50" charset="-128"/>
              <a:ea typeface="나눔바른고딕" pitchFamily="50" charset="-127"/>
            </a:endParaRPr>
          </a:p>
        </p:txBody>
      </p:sp>
      <p:sp>
        <p:nvSpPr>
          <p:cNvPr id="22530" name="Rectangle 2"/>
          <p:cNvSpPr>
            <a:spLocks/>
          </p:cNvSpPr>
          <p:nvPr/>
        </p:nvSpPr>
        <p:spPr bwMode="auto">
          <a:xfrm>
            <a:off x="16625888" y="11616035"/>
            <a:ext cx="7572375" cy="923330"/>
          </a:xfrm>
          <a:prstGeom prst="rect">
            <a:avLst/>
          </a:prstGeom>
          <a:noFill/>
          <a:ln>
            <a:noFill/>
          </a:ln>
          <a:effectLst>
            <a:outerShdw blurRad="76200" dist="56115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ja-JP" altLang="en-US" sz="6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ローマ</a:t>
            </a:r>
            <a:r>
              <a:rPr lang="ko-KR" sz="6000" smtClean="0">
                <a:latin typeface="나눔바른고딕" pitchFamily="50" charset="-127"/>
                <a:ea typeface="나눔바른고딕" pitchFamily="50" charset="-127"/>
                <a:sym typeface="Apple SD 산돌고딕 Neo 세미볼드체" charset="0"/>
              </a:rPr>
              <a:t> </a:t>
            </a:r>
            <a:r>
              <a:rPr lang="ko-KR" altLang="ko-KR" sz="6000" dirty="0">
                <a:latin typeface="나눔바른고딕" pitchFamily="50" charset="-127"/>
                <a:ea typeface="나눔바른고딕" pitchFamily="50" charset="-127"/>
                <a:cs typeface="Apple SD 산돌고딕 Neo 세미볼드체" charset="0"/>
                <a:sym typeface="Apple SD 산돌고딕 Neo 세미볼드체" charset="0"/>
              </a:rPr>
              <a:t>8:38~39</a:t>
            </a:r>
            <a:endParaRPr lang="ko-KR" altLang="ko-KR" sz="1800" dirty="0">
              <a:solidFill>
                <a:srgbClr val="000000"/>
              </a:solidFill>
              <a:latin typeface="나눔바른고딕" pitchFamily="50" charset="-127"/>
              <a:ea typeface="나눔바른고딕" pitchFamily="50" charset="-127"/>
              <a:cs typeface="Apple SD 산돌고딕 Neo 세미볼드체" charset="0"/>
              <a:sym typeface="Apple SD 산돌고딕 Neo 세미볼드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1" b="21921"/>
          <a:stretch>
            <a:fillRect/>
          </a:stretch>
        </p:blipFill>
        <p:spPr bwMode="auto">
          <a:xfrm>
            <a:off x="-28575" y="-4763"/>
            <a:ext cx="24441150" cy="1372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313" y="0"/>
            <a:ext cx="11477625" cy="13714413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3555" name="Picture 3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037138"/>
            <a:ext cx="8386763" cy="873760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3556" name="Picture 4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163" y="3319463"/>
            <a:ext cx="8743950" cy="10414000"/>
          </a:xfrm>
          <a:prstGeom prst="rect">
            <a:avLst/>
          </a:prstGeom>
          <a:noFill/>
          <a:ln>
            <a:noFill/>
          </a:ln>
          <a:effectLst>
            <a:outerShdw blurRad="63500" dist="132043" dir="10631147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8325"/>
            <a:ext cx="24384000" cy="17599025"/>
          </a:xfrm>
          <a:prstGeom prst="rect">
            <a:avLst/>
          </a:prstGeom>
          <a:noFill/>
          <a:ln>
            <a:noFill/>
          </a:ln>
          <a:effectLst>
            <a:outerShdw blurRad="63500" dist="117576" dir="13651906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5602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3825"/>
            <a:ext cx="24382413" cy="11088688"/>
          </a:xfrm>
          <a:prstGeom prst="rect">
            <a:avLst/>
          </a:prstGeom>
          <a:noFill/>
          <a:ln>
            <a:noFill/>
          </a:ln>
          <a:effectLst>
            <a:outerShdw blurRad="63500" dist="117576" dir="13651906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508</Words>
  <Application>Microsoft Office PowerPoint</Application>
  <PresentationFormat>ユーザー設定</PresentationFormat>
  <Paragraphs>98</Paragraphs>
  <Slides>31</Slides>
  <Notes>23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31</vt:i4>
      </vt:variant>
    </vt:vector>
  </HeadingPairs>
  <TitlesOfParts>
    <vt:vector size="41" baseType="lpstr">
      <vt:lpstr>나눔바른고딕</vt:lpstr>
      <vt:lpstr>Gulim</vt:lpstr>
      <vt:lpstr>Helvetica Neue</vt:lpstr>
      <vt:lpstr>ＭＳ Ｐゴシック</vt:lpstr>
      <vt:lpstr>Apple SD 산돌고딕 Neo 강한 볼드체</vt:lpstr>
      <vt:lpstr>Apple SD 산돌고딕 Neo 옅은체</vt:lpstr>
      <vt:lpstr>Apple SD 산돌고딕 Neo 볼드체</vt:lpstr>
      <vt:lpstr>Apple SD 산돌고딕 Neo 세미볼드체</vt:lpstr>
      <vt:lpstr>Gradient</vt:lpstr>
      <vt:lpstr>Gradient - 빈 페이지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10</cp:revision>
  <dcterms:modified xsi:type="dcterms:W3CDTF">2015-10-16T22:40:13Z</dcterms:modified>
</cp:coreProperties>
</file>