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fntdata" ContentType="application/x-fontdata"/>
  <Default Extension="tif" ContentType="image/t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</p:sldIdLst>
  <p:sldSz cx="24384000" cy="13716000"/>
  <p:notesSz cx="6858000" cy="9144000"/>
  <p:embeddedFontLst>
    <p:embeddedFont>
      <p:font typeface="나눔바른고딕" panose="020B0604020202020204" charset="-127"/>
      <p:regular r:id="rId31"/>
      <p:bold r:id="rId32"/>
    </p:embeddedFont>
  </p:embeddedFontLst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pple SD 산돌고딕 Neo 옅은체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pple SD 산돌고딕 Neo 옅은체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pple SD 산돌고딕 Neo 옅은체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pple SD 산돌고딕 Neo 옅은체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pple SD 산돌고딕 Neo 옅은체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pple SD 산돌고딕 Neo 옅은체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pple SD 산돌고딕 Neo 옅은체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pple SD 산돌고딕 Neo 옅은체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pple SD 산돌고딕 Neo 옅은체"/>
      </a:defRPr>
    </a:lvl9pPr>
  </p:defaultTextStyle>
  <p:extLst>
    <p:ext uri="{EFAFB233-063F-42B5-8137-9DF3F51BA10A}">
      <p15:sldGuideLst xmlns:p15="http://schemas.microsoft.com/office/powerpoint/2012/main">
        <p15:guide id="1" orient="horz" pos="4320">
          <p15:clr>
            <a:srgbClr val="A4A3A4"/>
          </p15:clr>
        </p15:guide>
        <p15:guide id="2" pos="76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0F5F0C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0365C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87CED4">
              <a:alpha val="2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254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5DC123">
              <a:alpha val="19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2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3632E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3632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hueOff val="105381"/>
              <a:satOff val="14341"/>
              <a:lumOff val="10801"/>
            </a:scheme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hueOff val="105381"/>
              <a:satOff val="14341"/>
              <a:lumOff val="10801"/>
            </a:schemeClr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45761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77C83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77C83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n" i="off">
        <a:font>
          <a:latin typeface="Apple SD 산돌고딕 Neo 볼드체"/>
          <a:ea typeface="Apple SD 산돌고딕 Neo 볼드체"/>
          <a:cs typeface="Apple SD 산돌고딕 Neo 볼드체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Apple SD 산돌고딕 Neo 볼드체"/>
          <a:ea typeface="Apple SD 산돌고딕 Neo 볼드체"/>
          <a:cs typeface="Apple SD 산돌고딕 Neo 볼드체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pple SD 산돌고딕 Neo 볼드체"/>
          <a:ea typeface="Apple SD 산돌고딕 Neo 볼드체"/>
          <a:cs typeface="Apple SD 산돌고딕 Neo 볼드체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8983" autoAdjust="0"/>
  </p:normalViewPr>
  <p:slideViewPr>
    <p:cSldViewPr>
      <p:cViewPr varScale="1">
        <p:scale>
          <a:sx n="26" d="100"/>
          <a:sy n="26" d="100"/>
        </p:scale>
        <p:origin x="126" y="1080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4" name="Shape 124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02133828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9" name="Shape 12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3000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905606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hape 199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0" name="Shape 20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ja-JP" altLang="en-US" dirty="0" smtClean="0"/>
              <a:t>神様を離れて</a:t>
            </a:r>
            <a:r>
              <a:rPr lang="en-US" altLang="ja-JP" dirty="0" smtClean="0"/>
              <a:t>(</a:t>
            </a:r>
            <a:r>
              <a:rPr lang="ja-JP" altLang="en-US" dirty="0" smtClean="0"/>
              <a:t>創世記</a:t>
            </a:r>
            <a:r>
              <a:rPr lang="en-US" altLang="ja-JP" dirty="0" smtClean="0"/>
              <a:t>3</a:t>
            </a:r>
            <a:r>
              <a:rPr lang="ja-JP" altLang="en-US" dirty="0" smtClean="0"/>
              <a:t>章</a:t>
            </a:r>
            <a:r>
              <a:rPr lang="en-US" altLang="ja-JP" dirty="0" smtClean="0"/>
              <a:t>-</a:t>
            </a:r>
            <a:r>
              <a:rPr lang="ja-JP" altLang="en-US" dirty="0" smtClean="0"/>
              <a:t>原罪</a:t>
            </a:r>
            <a:r>
              <a:rPr lang="en-US" altLang="ja-JP" dirty="0" smtClean="0"/>
              <a:t>)</a:t>
            </a:r>
            <a:r>
              <a:rPr lang="ja-JP" altLang="en-US" dirty="0" smtClean="0"/>
              <a:t>神様を知らない</a:t>
            </a:r>
            <a:r>
              <a:rPr lang="en-US" altLang="ja-JP" dirty="0" smtClean="0"/>
              <a:t>,</a:t>
            </a:r>
            <a:r>
              <a:rPr lang="ja-JP" altLang="en-US" dirty="0" smtClean="0"/>
              <a:t>霊が死んだ状態</a:t>
            </a:r>
          </a:p>
          <a:p>
            <a:r>
              <a:rPr lang="ja-JP" altLang="en-US" dirty="0" smtClean="0"/>
              <a:t>エペソ</a:t>
            </a:r>
            <a:r>
              <a:rPr lang="en-US" altLang="ja-JP" dirty="0" smtClean="0"/>
              <a:t>2:1</a:t>
            </a:r>
            <a:r>
              <a:rPr lang="ja-JP" altLang="en-US" dirty="0" smtClean="0"/>
              <a:t>～</a:t>
            </a:r>
            <a:r>
              <a:rPr lang="en-US" altLang="ja-JP" dirty="0" smtClean="0"/>
              <a:t>5,</a:t>
            </a:r>
            <a:r>
              <a:rPr lang="ja-JP" altLang="en-US" dirty="0" smtClean="0"/>
              <a:t>ローマ</a:t>
            </a:r>
            <a:r>
              <a:rPr lang="en-US" altLang="ja-JP" dirty="0" smtClean="0"/>
              <a:t>8:9</a:t>
            </a:r>
            <a:r>
              <a:rPr lang="ja-JP" altLang="en-US" dirty="0" smtClean="0"/>
              <a:t>～</a:t>
            </a:r>
            <a:r>
              <a:rPr lang="en-US" altLang="ja-JP" dirty="0" smtClean="0"/>
              <a:t>11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752196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204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5" name="Shape 20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ja-JP" altLang="en-US" dirty="0" smtClean="0"/>
              <a:t>人間が受けるすべての災いと呪い</a:t>
            </a:r>
            <a:r>
              <a:rPr lang="en-US" altLang="ja-JP" dirty="0" smtClean="0"/>
              <a:t>,</a:t>
            </a:r>
            <a:r>
              <a:rPr lang="ja-JP" altLang="en-US" dirty="0" smtClean="0"/>
              <a:t>苦痛</a:t>
            </a:r>
            <a:r>
              <a:rPr lang="en-US" altLang="ja-JP" dirty="0" smtClean="0"/>
              <a:t>,</a:t>
            </a:r>
            <a:r>
              <a:rPr lang="ja-JP" altLang="en-US" dirty="0" smtClean="0"/>
              <a:t>地獄</a:t>
            </a:r>
            <a:r>
              <a:rPr lang="en-US" altLang="ja-JP" dirty="0" smtClean="0"/>
              <a:t>,</a:t>
            </a:r>
            <a:r>
              <a:rPr lang="ja-JP" altLang="en-US" dirty="0" smtClean="0"/>
              <a:t>サタンの問題を解決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497251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Shape 209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0" name="Shape 21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ja-JP" altLang="en-US" dirty="0" smtClean="0"/>
              <a:t>イエス様を私たちのために、いのちを捨てられた。</a:t>
            </a:r>
          </a:p>
          <a:p>
            <a:r>
              <a:rPr lang="ja-JP" altLang="en-US" dirty="0" smtClean="0"/>
              <a:t>神様がご覧になって最も重要なことは</a:t>
            </a:r>
            <a:r>
              <a:rPr lang="en-US" altLang="ja-JP" dirty="0" smtClean="0"/>
              <a:t>?</a:t>
            </a:r>
          </a:p>
          <a:p>
            <a:r>
              <a:rPr lang="ja-JP" altLang="en-US" dirty="0" smtClean="0"/>
              <a:t>福音だ。</a:t>
            </a:r>
          </a:p>
          <a:p>
            <a:r>
              <a:rPr lang="en-US" altLang="ja-JP" dirty="0" smtClean="0"/>
              <a:t>-</a:t>
            </a:r>
            <a:r>
              <a:rPr lang="ja-JP" altLang="en-US" dirty="0" smtClean="0"/>
              <a:t>キリスト</a:t>
            </a:r>
            <a:r>
              <a:rPr lang="en-US" altLang="ja-JP" dirty="0" smtClean="0"/>
              <a:t>3</a:t>
            </a:r>
            <a:r>
              <a:rPr lang="ja-JP" altLang="en-US" dirty="0" smtClean="0"/>
              <a:t>職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034973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Shape 213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4" name="Shape 21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ja-JP" altLang="en-US" dirty="0" smtClean="0"/>
              <a:t>ヨハネ</a:t>
            </a:r>
            <a:r>
              <a:rPr dirty="0" smtClean="0"/>
              <a:t> </a:t>
            </a:r>
            <a:r>
              <a:rPr dirty="0"/>
              <a:t>1:12</a:t>
            </a:r>
          </a:p>
          <a:p>
            <a:r>
              <a:rPr lang="ja-JP" altLang="en-US" dirty="0" smtClean="0"/>
              <a:t>神を恐れることが知識のはじめである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81895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9" name="Shape 21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ja-JP" altLang="en-US" dirty="0" smtClean="0"/>
              <a:t>ゴリヤテをやっつけて、イスラエルの国を生かした。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937705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Shape 22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3" name="Shape 22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ja-JP" altLang="en-US" dirty="0" smtClean="0"/>
              <a:t>幼いときから</a:t>
            </a:r>
            <a:r>
              <a:rPr lang="en-US" altLang="ja-JP" dirty="0" smtClean="0"/>
              <a:t>,</a:t>
            </a:r>
            <a:r>
              <a:rPr lang="ja-JP" altLang="en-US" dirty="0" smtClean="0"/>
              <a:t>みことばがとても良くて</a:t>
            </a:r>
          </a:p>
          <a:p>
            <a:r>
              <a:rPr lang="ja-JP" altLang="en-US" dirty="0" smtClean="0"/>
              <a:t>祈り手帳がとても良くて</a:t>
            </a:r>
          </a:p>
          <a:p>
            <a:r>
              <a:rPr lang="ja-JP" altLang="en-US" dirty="0" smtClean="0"/>
              <a:t>新しく挑戦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054692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7" name="Shape 22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ja-JP" altLang="en-US" dirty="0" smtClean="0"/>
              <a:t>神様と祈る時間</a:t>
            </a:r>
            <a:r>
              <a:rPr lang="en-US" altLang="ja-JP" dirty="0" smtClean="0"/>
              <a:t>-</a:t>
            </a:r>
            <a:r>
              <a:rPr lang="ja-JP" altLang="en-US" dirty="0" smtClean="0"/>
              <a:t>インマヌエルを味わうこと</a:t>
            </a:r>
          </a:p>
          <a:p>
            <a:r>
              <a:rPr lang="ja-JP" altLang="en-US" dirty="0" smtClean="0"/>
              <a:t>刻印</a:t>
            </a:r>
            <a:r>
              <a:rPr lang="en-US" altLang="ja-JP" dirty="0" smtClean="0"/>
              <a:t>,</a:t>
            </a:r>
            <a:r>
              <a:rPr lang="ja-JP" altLang="en-US" dirty="0" smtClean="0"/>
              <a:t>根</a:t>
            </a:r>
            <a:r>
              <a:rPr lang="en-US" altLang="ja-JP" dirty="0" smtClean="0"/>
              <a:t>､</a:t>
            </a:r>
            <a:r>
              <a:rPr lang="ja-JP" altLang="en-US" dirty="0" smtClean="0"/>
              <a:t>体質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794832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hape 23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32" name="Shape 23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ja-JP" altLang="en-US" dirty="0" smtClean="0"/>
              <a:t>幼いころから神様を知らなければなりません</a:t>
            </a:r>
          </a:p>
          <a:p>
            <a:r>
              <a:rPr lang="ja-JP" altLang="en-US" dirty="0" smtClean="0"/>
              <a:t>夜ごと明日の</a:t>
            </a:r>
            <a:r>
              <a:rPr lang="en-US" altLang="ja-JP" dirty="0" smtClean="0"/>
              <a:t>3</a:t>
            </a:r>
            <a:r>
              <a:rPr lang="ja-JP" altLang="en-US" dirty="0" err="1" smtClean="0"/>
              <a:t>つの</a:t>
            </a:r>
            <a:r>
              <a:rPr lang="ja-JP" altLang="en-US" dirty="0" smtClean="0"/>
              <a:t>今日</a:t>
            </a:r>
            <a:r>
              <a:rPr lang="en-US" altLang="ja-JP" dirty="0" smtClean="0"/>
              <a:t>-</a:t>
            </a:r>
            <a:r>
              <a:rPr lang="ja-JP" altLang="en-US" dirty="0" smtClean="0"/>
              <a:t>祈りの手帳黙想</a:t>
            </a:r>
          </a:p>
          <a:p>
            <a:r>
              <a:rPr lang="ja-JP" altLang="en-US" dirty="0" smtClean="0"/>
              <a:t>明日する勉強</a:t>
            </a:r>
            <a:r>
              <a:rPr lang="en-US" altLang="ja-JP" dirty="0" smtClean="0"/>
              <a:t>,</a:t>
            </a:r>
            <a:r>
              <a:rPr lang="ja-JP" altLang="en-US" dirty="0" smtClean="0"/>
              <a:t>読書</a:t>
            </a:r>
          </a:p>
          <a:p>
            <a:r>
              <a:rPr lang="ja-JP" altLang="en-US" dirty="0" smtClean="0"/>
              <a:t>スケジュール記録</a:t>
            </a:r>
            <a:r>
              <a:rPr lang="en-US" altLang="ja-JP" dirty="0" smtClean="0"/>
              <a:t>(</a:t>
            </a:r>
            <a:r>
              <a:rPr lang="ja-JP" altLang="en-US" dirty="0" smtClean="0"/>
              <a:t>学校</a:t>
            </a:r>
            <a:r>
              <a:rPr lang="en-US" altLang="ja-JP" dirty="0" smtClean="0"/>
              <a:t>,</a:t>
            </a:r>
            <a:r>
              <a:rPr lang="ja-JP" altLang="en-US" dirty="0" smtClean="0"/>
              <a:t>運動</a:t>
            </a:r>
            <a:r>
              <a:rPr lang="en-US" altLang="ja-JP" dirty="0" smtClean="0"/>
              <a:t>,</a:t>
            </a:r>
            <a:r>
              <a:rPr lang="ja-JP" altLang="en-US" dirty="0" smtClean="0"/>
              <a:t>塾</a:t>
            </a:r>
            <a:r>
              <a:rPr lang="en-US" altLang="ja-JP" dirty="0" smtClean="0"/>
              <a:t>,</a:t>
            </a:r>
            <a:r>
              <a:rPr lang="ja-JP" altLang="en-US" dirty="0" smtClean="0"/>
              <a:t>家</a:t>
            </a:r>
            <a:r>
              <a:rPr lang="en-US" altLang="ja-JP" dirty="0" smtClean="0"/>
              <a:t>,</a:t>
            </a:r>
            <a:r>
              <a:rPr lang="ja-JP" altLang="en-US" dirty="0" smtClean="0"/>
              <a:t>食事</a:t>
            </a:r>
            <a:r>
              <a:rPr lang="en-US" altLang="ja-JP" dirty="0" smtClean="0"/>
              <a:t>,</a:t>
            </a:r>
            <a:r>
              <a:rPr lang="ja-JP" altLang="en-US" smtClean="0"/>
              <a:t>テレビ</a:t>
            </a:r>
            <a:r>
              <a:rPr lang="en-US" altLang="ja-JP" smtClean="0"/>
              <a:t>)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912234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1) 母(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はは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ハンナの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祈(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いの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りに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よって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生(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う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まれました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Ⅰサムエル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1:9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～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11) </a:t>
            </a:r>
            <a:endParaRPr lang="en-US" altLang="ko-KR" sz="2200" baseline="30000" dirty="0" smtClean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6611384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5" name="Shape 15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atinLnBrk="0"/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2) </a:t>
            </a:r>
            <a:r>
              <a:rPr lang="en-US" altLang="ja-JP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契約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けいやく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の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箱(</a:t>
            </a:r>
            <a:r>
              <a:rPr lang="ja-JP" altLang="en-US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はこ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のそばで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育(</a:t>
            </a:r>
            <a:r>
              <a:rPr lang="ja-JP" altLang="en-US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そだ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った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サムエルのことばは、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一(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ひと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つも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地(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ち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に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落(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お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ちま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せんでした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Ⅰサムエル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3:1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～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19)</a:t>
            </a:r>
            <a:endParaRPr lang="ja-JP" altLang="ja-JP" sz="2200" dirty="0">
              <a:effectLst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1409297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9" name="Shape 15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atinLnBrk="0"/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3) 彼(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かれ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はペリシテが</a:t>
            </a:r>
            <a:r>
              <a:rPr lang="en-US" altLang="ja-JP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降参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こうさん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するほどの</a:t>
            </a:r>
            <a:r>
              <a:rPr lang="en-US" altLang="ja-JP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霊的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れいてき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en-US" altLang="ja-JP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知識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ja-JP" altLang="en-US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ちし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き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があったナジル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人(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びと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でした</a:t>
            </a:r>
          </a:p>
          <a:p>
            <a:pPr latinLnBrk="0"/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Ⅰサムエル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7:1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～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13)</a:t>
            </a:r>
            <a:endParaRPr lang="ja-JP" altLang="ja-JP" sz="2200" dirty="0">
              <a:effectLst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7080071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6" name="Shape 16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atinLnBrk="0"/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1) 正(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ただ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しい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心(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こころ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と</a:t>
            </a:r>
            <a:r>
              <a:rPr lang="en-US" altLang="ja-JP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英知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えいち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の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手(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て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で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羊(</a:t>
            </a:r>
            <a:r>
              <a:rPr lang="ja-JP" altLang="en-US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ひつじ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を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導(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みちび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きました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詩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78:70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～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72)</a:t>
            </a:r>
            <a:endParaRPr lang="ja-JP" altLang="ja-JP" sz="2200" dirty="0">
              <a:effectLst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2091916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0" name="Shape 17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atinLnBrk="0"/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2) 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サムエルを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通(</a:t>
            </a:r>
            <a:r>
              <a:rPr lang="ja-JP" altLang="en-US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とお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して</a:t>
            </a:r>
            <a:r>
              <a:rPr lang="en-US" altLang="ja-JP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契約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けいやく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の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箱(</a:t>
            </a:r>
            <a:r>
              <a:rPr lang="ja-JP" altLang="en-US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はこ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の</a:t>
            </a:r>
            <a:r>
              <a:rPr lang="en-US" altLang="ja-JP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契約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けいやく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を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受(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う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けて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王(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おう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として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油(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あぶら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)注(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そそ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がれま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した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Ⅰサムエル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16:1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～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13)</a:t>
            </a:r>
            <a:endParaRPr lang="ja-JP" altLang="ja-JP" sz="2200" dirty="0">
              <a:effectLst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42633938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atinLnBrk="0"/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3) 王(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おう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になったダビデは</a:t>
            </a:r>
            <a:r>
              <a:rPr lang="en-US" altLang="ja-JP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神殿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しんでん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を</a:t>
            </a:r>
            <a:r>
              <a:rPr lang="en-US" altLang="ja-JP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建築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ja-JP" altLang="en-US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けん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ちく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するための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全(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すべ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ての</a:t>
            </a:r>
            <a:r>
              <a:rPr lang="en-US" altLang="ja-JP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準備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じゅんび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を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終(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お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えたとき、</a:t>
            </a:r>
            <a:r>
              <a:rPr lang="en-US" altLang="ja-JP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神様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かみさま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に</a:t>
            </a:r>
            <a:r>
              <a:rPr lang="en-US" altLang="ja-JP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感謝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かんしゃ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を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持(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も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って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祈(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いの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りを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ささげました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Ⅰ歴代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29:10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～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14)</a:t>
            </a:r>
            <a:endParaRPr lang="ja-JP" altLang="ja-JP" sz="2200" dirty="0" smtClean="0">
              <a:effectLst/>
              <a:latin typeface="Helvetica Neue"/>
              <a:ea typeface="Helvetica Neue"/>
              <a:cs typeface="Helvetica Neue"/>
              <a:sym typeface="Helvetica Neue"/>
            </a:endParaRPr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999837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9" name="Shape 17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atinLnBrk="0"/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1) 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いつも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主(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しゅ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を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恐(</a:t>
            </a:r>
            <a:r>
              <a:rPr lang="ja-JP" altLang="en-US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おそ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れるように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言(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い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いました</a:t>
            </a:r>
          </a:p>
          <a:p>
            <a:pPr latinLnBrk="0"/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2) 彼(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かれ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は</a:t>
            </a:r>
            <a:r>
              <a:rPr lang="en-US" altLang="ja-JP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知識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ja-JP" altLang="en-US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ちし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き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の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初(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はじ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めを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知(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し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る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者(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もの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でした</a:t>
            </a:r>
            <a:endParaRPr lang="ja-JP" altLang="ja-JP" sz="2200" dirty="0">
              <a:effectLst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9432625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4" name="Shape 18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atinLnBrk="0"/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3) 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それゆえ、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王(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おう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になって</a:t>
            </a:r>
            <a:r>
              <a:rPr lang="en-US" altLang="ja-JP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一番先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いちばんさき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に</a:t>
            </a:r>
            <a:r>
              <a:rPr lang="en-US" altLang="ja-JP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一千頭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ja-JP" altLang="en-US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いっ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せんとう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の</a:t>
            </a:r>
            <a:r>
              <a:rPr lang="en-US" altLang="ja-JP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全焼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ja-JP" alt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ぜんしょう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のいけに</a:t>
            </a:r>
            <a:r>
              <a:rPr lang="ja-JP" altLang="ja-JP" sz="22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えを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ささげました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Ⅰ列王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3:3</a:t>
            </a:r>
            <a:r>
              <a:rPr lang="ja-JP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～</a:t>
            </a:r>
            <a:r>
              <a:rPr lang="en-US" altLang="ja-JP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4)</a:t>
            </a:r>
            <a:endParaRPr lang="ja-JP" altLang="ja-JP" sz="2200" dirty="0">
              <a:effectLst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8963347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2387600" y="2298700"/>
            <a:ext cx="19621500" cy="46482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2387600" y="7073900"/>
            <a:ext cx="196215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body" sz="quarter" idx="13"/>
          </p:nvPr>
        </p:nvSpPr>
        <p:spPr>
          <a:xfrm>
            <a:off x="2387600" y="8953500"/>
            <a:ext cx="19621500" cy="6858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>
                <a:latin typeface="Apple SD 산돌고딕 Neo 볼드체"/>
                <a:ea typeface="Apple SD 산돌고딕 Neo 볼드체"/>
                <a:cs typeface="Apple SD 산돌고딕 Neo 볼드체"/>
                <a:sym typeface="Apple SD 산돌고딕 Neo 볼드체"/>
              </a:defRPr>
            </a:lvl1pPr>
          </a:lstStyle>
          <a:p>
            <a:r>
              <a:t>–Johnny Appleseed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quarter" idx="14"/>
          </p:nvPr>
        </p:nvSpPr>
        <p:spPr>
          <a:xfrm>
            <a:off x="2387600" y="6007100"/>
            <a:ext cx="19621500" cy="9525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3400"/>
              </a:spcBef>
              <a:buSzTx/>
              <a:buNone/>
              <a:defRPr sz="5600"/>
            </a:lvl1pPr>
          </a:lstStyle>
          <a:p>
            <a:r>
              <a:t>‘여기에 인용을 입력하십시오.’</a:t>
            </a:r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pic" idx="13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/>
          </p:cNvSpPr>
          <p:nvPr>
            <p:ph type="sldNum" sz="quarter" idx="2"/>
          </p:nvPr>
        </p:nvSpPr>
        <p:spPr>
          <a:xfrm>
            <a:off x="11955321" y="13001625"/>
            <a:ext cx="455499" cy="511175"/>
          </a:xfrm>
          <a:prstGeom prst="rect">
            <a:avLst/>
          </a:prstGeom>
        </p:spPr>
        <p:txBody>
          <a:bodyPr lIns="71437" tIns="71437" rIns="71437" bIns="71437"/>
          <a:lstStyle>
            <a:lvl1pPr defTabSz="584200"/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pic" idx="13"/>
          </p:nvPr>
        </p:nvSpPr>
        <p:spPr>
          <a:xfrm>
            <a:off x="2933700" y="891704"/>
            <a:ext cx="18542000" cy="83185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2387600" y="9448800"/>
            <a:ext cx="19621500" cy="20066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sz="quarter" idx="1"/>
          </p:nvPr>
        </p:nvSpPr>
        <p:spPr>
          <a:xfrm>
            <a:off x="2387600" y="11518900"/>
            <a:ext cx="19621500" cy="1714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중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2387600" y="4533900"/>
            <a:ext cx="19621500" cy="4648200"/>
          </a:xfrm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pic" sz="half" idx="13"/>
          </p:nvPr>
        </p:nvSpPr>
        <p:spPr>
          <a:xfrm>
            <a:off x="12496800" y="1068296"/>
            <a:ext cx="10223500" cy="115951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xfrm>
            <a:off x="1790700" y="1066800"/>
            <a:ext cx="10007600" cy="56261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r>
              <a:t>제목 텍스트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sz="quarter" idx="1"/>
          </p:nvPr>
        </p:nvSpPr>
        <p:spPr>
          <a:xfrm>
            <a:off x="1790700" y="7035800"/>
            <a:ext cx="10007600" cy="5626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pic" sz="half" idx="13"/>
          </p:nvPr>
        </p:nvSpPr>
        <p:spPr>
          <a:xfrm>
            <a:off x="12598400" y="3641951"/>
            <a:ext cx="10007600" cy="88519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67" name="Shape 67"/>
          <p:cNvSpPr>
            <a:spLocks noGrp="1"/>
          </p:cNvSpPr>
          <p:nvPr>
            <p:ph type="body" sz="half" idx="1"/>
          </p:nvPr>
        </p:nvSpPr>
        <p:spPr>
          <a:xfrm>
            <a:off x="1790700" y="3644900"/>
            <a:ext cx="10007600" cy="8839200"/>
          </a:xfrm>
          <a:prstGeom prst="rect">
            <a:avLst/>
          </a:prstGeom>
        </p:spPr>
        <p:txBody>
          <a:bodyPr/>
          <a:lstStyle>
            <a:lvl1pPr marL="431800" indent="-431800">
              <a:spcBef>
                <a:spcPts val="5300"/>
              </a:spcBef>
              <a:defRPr sz="3800"/>
            </a:lvl1pPr>
            <a:lvl2pPr marL="863600" indent="-431800">
              <a:spcBef>
                <a:spcPts val="5300"/>
              </a:spcBef>
              <a:defRPr sz="3800"/>
            </a:lvl2pPr>
            <a:lvl3pPr marL="1295400" indent="-431800">
              <a:spcBef>
                <a:spcPts val="5300"/>
              </a:spcBef>
              <a:defRPr sz="3800"/>
            </a:lvl3pPr>
            <a:lvl4pPr marL="1727200" indent="-431800">
              <a:spcBef>
                <a:spcPts val="5300"/>
              </a:spcBef>
              <a:defRPr sz="3800"/>
            </a:lvl4pPr>
            <a:lvl5pPr marL="2159000" indent="-431800">
              <a:spcBef>
                <a:spcPts val="5300"/>
              </a:spcBef>
              <a:defRPr sz="38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/>
          </p:cNvSpPr>
          <p:nvPr>
            <p:ph type="body" idx="1"/>
          </p:nvPr>
        </p:nvSpPr>
        <p:spPr>
          <a:xfrm>
            <a:off x="1790700" y="1790700"/>
            <a:ext cx="20815300" cy="10147300"/>
          </a:xfrm>
          <a:prstGeom prst="rect">
            <a:avLst/>
          </a:prstGeom>
        </p:spPr>
        <p:txBody>
          <a:bodyPr/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76" name="Shape 7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pic" sz="quarter" idx="13"/>
          </p:nvPr>
        </p:nvSpPr>
        <p:spPr>
          <a:xfrm>
            <a:off x="12496800" y="7162800"/>
            <a:ext cx="10185400" cy="548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pic" sz="quarter" idx="14"/>
          </p:nvPr>
        </p:nvSpPr>
        <p:spPr>
          <a:xfrm>
            <a:off x="12496800" y="1066800"/>
            <a:ext cx="10185400" cy="548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pic" sz="half" idx="15"/>
          </p:nvPr>
        </p:nvSpPr>
        <p:spPr>
          <a:xfrm>
            <a:off x="1701800" y="1071716"/>
            <a:ext cx="10185400" cy="115824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1790700" y="571500"/>
            <a:ext cx="20815300" cy="2984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제목 텍스트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1790700" y="3644900"/>
            <a:ext cx="20815300" cy="8839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11974760" y="13004800"/>
            <a:ext cx="414224" cy="4699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pple SD 산돌고딕 Neo 옅은체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pple SD 산돌고딕 Neo 옅은체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pple SD 산돌고딕 Neo 옅은체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pple SD 산돌고딕 Neo 옅은체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pple SD 산돌고딕 Neo 옅은체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pple SD 산돌고딕 Neo 옅은체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pple SD 산돌고딕 Neo 옅은체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pple SD 산돌고딕 Neo 옅은체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pple SD 산돌고딕 Neo 옅은체"/>
        </a:defRPr>
      </a:lvl9pPr>
    </p:titleStyle>
    <p:bodyStyle>
      <a:lvl1pPr marL="609600" marR="0" indent="-6096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pple SD 산돌고딕 Neo 옅은체"/>
        </a:defRPr>
      </a:lvl1pPr>
      <a:lvl2pPr marL="1219200" marR="0" indent="-6096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pple SD 산돌고딕 Neo 옅은체"/>
        </a:defRPr>
      </a:lvl2pPr>
      <a:lvl3pPr marL="1828800" marR="0" indent="-6096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pple SD 산돌고딕 Neo 옅은체"/>
        </a:defRPr>
      </a:lvl3pPr>
      <a:lvl4pPr marL="2438400" marR="0" indent="-6096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pple SD 산돌고딕 Neo 옅은체"/>
        </a:defRPr>
      </a:lvl4pPr>
      <a:lvl5pPr marL="3048000" marR="0" indent="-6096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pple SD 산돌고딕 Neo 옅은체"/>
        </a:defRPr>
      </a:lvl5pPr>
      <a:lvl6pPr marL="3657600" marR="0" indent="-6096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pple SD 산돌고딕 Neo 옅은체"/>
        </a:defRPr>
      </a:lvl6pPr>
      <a:lvl7pPr marL="4267200" marR="0" indent="-6096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pple SD 산돌고딕 Neo 옅은체"/>
        </a:defRPr>
      </a:lvl7pPr>
      <a:lvl8pPr marL="4876800" marR="0" indent="-6096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pple SD 산돌고딕 Neo 옅은체"/>
        </a:defRPr>
      </a:lvl8pPr>
      <a:lvl9pPr marL="5486400" marR="0" indent="-6096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pple SD 산돌고딕 Neo 옅은체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pple SD 산돌고딕 Neo 옅은체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pple SD 산돌고딕 Neo 옅은체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pple SD 산돌고딕 Neo 옅은체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pple SD 산돌고딕 Neo 옅은체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pple SD 산돌고딕 Neo 옅은체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pple SD 산돌고딕 Neo 옅은체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pple SD 산돌고딕 Neo 옅은체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pple SD 산돌고딕 Neo 옅은체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pple SD 산돌고딕 Neo 옅은체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ti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5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6" Type="http://schemas.openxmlformats.org/officeDocument/2006/relationships/image" Target="../media/image11.png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/>
          <p:nvPr/>
        </p:nvSpPr>
        <p:spPr>
          <a:xfrm>
            <a:off x="5948305" y="6247257"/>
            <a:ext cx="12487392" cy="12214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584200">
              <a:defRPr sz="7000"/>
            </a:lvl1pPr>
          </a:lstStyle>
          <a:p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レムナントが　しるべき　しんげん</a:t>
            </a:r>
            <a:endParaRPr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다윗 사자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420989" y="2876861"/>
            <a:ext cx="13542022" cy="7962278"/>
          </a:xfrm>
          <a:prstGeom prst="rect">
            <a:avLst/>
          </a:prstGeom>
          <a:ln w="12700">
            <a:miter lim="400000"/>
          </a:ln>
          <a:effectLst>
            <a:outerShdw blurRad="76200" dist="118663" dir="6686593" rotWithShape="0">
              <a:srgbClr val="000000">
                <a:alpha val="8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사무엘 다윗 기름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175587" y="1885974"/>
            <a:ext cx="8032826" cy="994405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다윗 왕 손들고 찬양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951731" y="2681237"/>
            <a:ext cx="6480538" cy="83535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/>
            </a:gs>
            <a:gs pos="100000">
              <a:schemeClr val="accent1">
                <a:hueOff val="321132"/>
                <a:satOff val="-12043"/>
                <a:lumOff val="-7113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Sound 28.mp3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-4106101" y="7684616"/>
            <a:ext cx="571501" cy="571501"/>
          </a:xfrm>
          <a:prstGeom prst="rect">
            <a:avLst/>
          </a:prstGeom>
          <a:ln w="12700">
            <a:miter lim="400000"/>
          </a:ln>
        </p:spPr>
      </p:pic>
      <p:sp>
        <p:nvSpPr>
          <p:cNvPr id="175" name="Shape 175"/>
          <p:cNvSpPr/>
          <p:nvPr/>
        </p:nvSpPr>
        <p:spPr>
          <a:xfrm>
            <a:off x="1685372" y="5685724"/>
            <a:ext cx="21013256" cy="2344553"/>
          </a:xfrm>
          <a:prstGeom prst="rect">
            <a:avLst/>
          </a:prstGeom>
          <a:ln w="12700"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ja-JP" altLang="en-US" sz="140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cs typeface="Apple SD 산돌고딕 Neo 세미볼드체"/>
              </a:rPr>
              <a:t>ソロモンの　</a:t>
            </a:r>
            <a:r>
              <a:rPr lang="ja-JP" altLang="en-US" sz="140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cs typeface="Apple SD 산돌고딕 Neo 세미볼드체"/>
              </a:rPr>
              <a:t>ちし</a:t>
            </a:r>
            <a:r>
              <a:rPr lang="ja-JP" altLang="en-US" sz="140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cs typeface="Apple SD 산돌고딕 Neo 세미볼드체"/>
              </a:rPr>
              <a:t>き</a:t>
            </a:r>
            <a:endParaRPr sz="140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  <a:cs typeface="Apple SD 산돌고딕 Neo 세미볼드체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2" fill="hold" display="0">
                  <p:stCondLst>
                    <p:cond delay="indefinite"/>
                  </p:stCondLst>
                </p:cTn>
                <p:tgtEl>
                  <p:spTgt spid="174"/>
                </p:tgtEl>
              </p:cMediaNode>
            </p:audio>
          </p:childTnLst>
        </p:cTn>
      </p:par>
    </p:tnLst>
    <p:bldLst>
      <p:bldP spid="17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[1511]5과 적용_왕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696081" y="1470329"/>
            <a:ext cx="8991838" cy="1077534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솔로몬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-10564329"/>
            <a:ext cx="24384001" cy="24384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2" name="pasted-image.ti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314194" y="-2330651"/>
            <a:ext cx="2222501" cy="58039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2" grpId="1" animBg="1" advAuto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/>
          <p:nvPr/>
        </p:nvSpPr>
        <p:spPr>
          <a:xfrm>
            <a:off x="8231786" y="6406595"/>
            <a:ext cx="7920438" cy="9028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ja-JP" altLang="en-US" dirty="0" smtClean="0"/>
              <a:t>さんこうに　つかってください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pasted-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128210" y="3596034"/>
            <a:ext cx="8127580" cy="6523932"/>
          </a:xfrm>
          <a:prstGeom prst="rect">
            <a:avLst/>
          </a:prstGeom>
          <a:ln w="12700">
            <a:miter lim="400000"/>
          </a:ln>
        </p:spPr>
      </p:pic>
      <p:pic>
        <p:nvPicPr>
          <p:cNvPr id="189" name="Dog Bark Small.mp3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127000" y="2733368"/>
            <a:ext cx="571500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189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/>
          <p:nvPr/>
        </p:nvSpPr>
        <p:spPr>
          <a:xfrm>
            <a:off x="1193178" y="2982581"/>
            <a:ext cx="21997644" cy="7750840"/>
          </a:xfrm>
          <a:prstGeom prst="rect">
            <a:avLst/>
          </a:prstGeom>
          <a:ln w="12700">
            <a:miter lim="400000"/>
          </a:ln>
          <a:effectLst>
            <a:outerShdw blurRad="76200" dist="36808" dir="2768661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7100"/>
            </a:pP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かみは　ひとを　ごじしんの　かたち</a:t>
            </a: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と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して　そうぞう</a:t>
            </a:r>
            <a:endParaRPr lang="en-US" altLang="ja-JP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l">
              <a:defRPr sz="7100"/>
            </a:pP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された。　かみの　かたち</a:t>
            </a: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と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して　かれを　そうぞうし、</a:t>
            </a:r>
            <a:endParaRPr lang="en-US" altLang="ja-JP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l">
              <a:defRPr sz="7100"/>
            </a:pP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おとこと　おんなとに　かれらを　そうぞうされた。　</a:t>
            </a:r>
            <a:endParaRPr lang="en-US" altLang="ja-JP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l">
              <a:defRPr sz="7100"/>
            </a:pP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かみは　かれらを　しゅくふくされた。かみは　かれらに　</a:t>
            </a:r>
            <a:endParaRPr lang="en-US" altLang="ja-JP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l">
              <a:defRPr sz="7100"/>
            </a:pP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おおせられた</a:t>
            </a: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。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「うめよ</a:t>
            </a: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。ふえよ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。ちを　みたせ。</a:t>
            </a:r>
            <a:endParaRPr lang="en-US" altLang="ja-JP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l">
              <a:defRPr sz="7100"/>
            </a:pP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ちを　したがえよ。うみの</a:t>
            </a: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うお、そらの　とり、ちを　はう　すべての　いきものを　しはいせよ</a:t>
            </a: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。」</a:t>
            </a:r>
            <a:endParaRPr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92" name="Shape 192"/>
          <p:cNvSpPr/>
          <p:nvPr/>
        </p:nvSpPr>
        <p:spPr>
          <a:xfrm>
            <a:off x="12984787" y="10316714"/>
            <a:ext cx="10300589" cy="1195199"/>
          </a:xfrm>
          <a:prstGeom prst="rect">
            <a:avLst/>
          </a:prstGeom>
          <a:ln w="12700">
            <a:miter lim="400000"/>
          </a:ln>
          <a:effectLst>
            <a:outerShdw blurRad="76200" dist="36808" dir="2768661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>
              <a:defRPr sz="7100"/>
            </a:lvl1pPr>
          </a:lstStyle>
          <a:p>
            <a:r>
              <a:rPr lang="ja-JP" altLang="en-US" dirty="0" smtClean="0"/>
              <a:t>そうせいき</a:t>
            </a:r>
            <a:r>
              <a:rPr dirty="0" smtClean="0"/>
              <a:t> 1:27</a:t>
            </a:r>
            <a:r>
              <a:rPr lang="ja-JP" altLang="en-US" dirty="0" smtClean="0"/>
              <a:t>～</a:t>
            </a:r>
            <a:r>
              <a:rPr dirty="0" smtClean="0"/>
              <a:t>28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1" grpId="1" animBg="1" advAuto="0"/>
      <p:bldP spid="192" grpId="2" animBg="1" advAuto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-1304939"/>
            <a:ext cx="24384001" cy="18288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pasted-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128210" y="3596034"/>
            <a:ext cx="8127580" cy="6523932"/>
          </a:xfrm>
          <a:prstGeom prst="rect">
            <a:avLst/>
          </a:prstGeom>
          <a:ln w="12700">
            <a:miter lim="400000"/>
          </a:ln>
        </p:spPr>
      </p:pic>
      <p:pic>
        <p:nvPicPr>
          <p:cNvPr id="132" name="복음증거 학교 학생 교실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723984" y="1077715"/>
            <a:ext cx="18779875" cy="12672747"/>
          </a:xfrm>
          <a:prstGeom prst="rect">
            <a:avLst/>
          </a:prstGeom>
          <a:ln w="12700">
            <a:miter lim="400000"/>
          </a:ln>
        </p:spPr>
      </p:pic>
      <p:pic>
        <p:nvPicPr>
          <p:cNvPr id="133" name="말씀 기도수첩 글 다윗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912206" y="2856876"/>
            <a:ext cx="6559589" cy="8002248"/>
          </a:xfrm>
          <a:prstGeom prst="rect">
            <a:avLst/>
          </a:prstGeom>
          <a:ln w="12700">
            <a:miter lim="400000"/>
          </a:ln>
        </p:spPr>
      </p:pic>
      <p:pic>
        <p:nvPicPr>
          <p:cNvPr id="134" name="pasted-image.png"/>
          <p:cNvPicPr>
            <a:picLocks noChangeAspect="1"/>
          </p:cNvPicPr>
          <p:nvPr/>
        </p:nvPicPr>
        <p:blipFill>
          <a:blip r:embed="rId7">
            <a:extLst/>
          </a:blip>
          <a:srcRect t="41618"/>
          <a:stretch>
            <a:fillRect/>
          </a:stretch>
        </p:blipFill>
        <p:spPr>
          <a:xfrm>
            <a:off x="-75079" y="-288747"/>
            <a:ext cx="24534159" cy="14323359"/>
          </a:xfrm>
          <a:prstGeom prst="rect">
            <a:avLst/>
          </a:prstGeom>
          <a:ln w="12700">
            <a:miter lim="400000"/>
          </a:ln>
        </p:spPr>
      </p:pic>
      <p:pic>
        <p:nvPicPr>
          <p:cNvPr id="135" name="pasted-image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-383359" y="-2448229"/>
            <a:ext cx="18289552" cy="169420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36" name="pasted-image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-14894" y="-193732"/>
            <a:ext cx="16307066" cy="13418699"/>
          </a:xfrm>
          <a:prstGeom prst="rect">
            <a:avLst/>
          </a:prstGeom>
          <a:ln w="12700">
            <a:miter lim="400000"/>
          </a:ln>
        </p:spPr>
      </p:pic>
      <p:pic>
        <p:nvPicPr>
          <p:cNvPr id="137" name="pasted-image.pn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5966538" y="5283524"/>
            <a:ext cx="5778063" cy="7718853"/>
          </a:xfrm>
          <a:prstGeom prst="rect">
            <a:avLst/>
          </a:prstGeom>
          <a:ln w="12700">
            <a:miter lim="400000"/>
          </a:ln>
        </p:spPr>
      </p:pic>
      <p:pic>
        <p:nvPicPr>
          <p:cNvPr id="138" name="11_잠언.pn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3604873" y="2142180"/>
            <a:ext cx="14372731" cy="2644242"/>
          </a:xfrm>
          <a:prstGeom prst="rect">
            <a:avLst/>
          </a:prstGeom>
          <a:ln w="12700">
            <a:miter lim="400000"/>
          </a:ln>
        </p:spPr>
      </p:pic>
      <p:sp>
        <p:nvSpPr>
          <p:cNvPr id="139" name="Shape 139"/>
          <p:cNvSpPr/>
          <p:nvPr/>
        </p:nvSpPr>
        <p:spPr>
          <a:xfrm>
            <a:off x="9341851" y="2161745"/>
            <a:ext cx="3949798" cy="20659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 defTabSz="584200">
              <a:lnSpc>
                <a:spcPct val="120000"/>
              </a:lnSpc>
              <a:defRPr sz="12000">
                <a:latin typeface="NVmotoong B"/>
                <a:ea typeface="NVmotoong B"/>
                <a:cs typeface="NVmotoong B"/>
                <a:sym typeface="NVmotoong B"/>
              </a:defRPr>
            </a:lvl1pPr>
          </a:lstStyle>
          <a:p>
            <a:r>
              <a:rPr lang="ja-JP" altLang="en-US" dirty="0" err="1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ちし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き</a:t>
            </a:r>
            <a:endParaRPr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40" name="Shape 140"/>
          <p:cNvSpPr/>
          <p:nvPr/>
        </p:nvSpPr>
        <p:spPr>
          <a:xfrm>
            <a:off x="6926929" y="2060756"/>
            <a:ext cx="1939633" cy="22679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 defTabSz="584200">
              <a:lnSpc>
                <a:spcPct val="120000"/>
              </a:lnSpc>
              <a:defRPr sz="12000">
                <a:solidFill>
                  <a:srgbClr val="FFFC79"/>
                </a:solidFill>
                <a:latin typeface="NVmotoong B"/>
                <a:ea typeface="NVmotoong B"/>
                <a:cs typeface="NVmotoong B"/>
                <a:sym typeface="NVmotoong B"/>
              </a:defRPr>
            </a:lvl1pPr>
          </a:lstStyle>
          <a:p>
            <a:r>
              <a:rPr>
                <a:latin typeface="나눔바른고딕" pitchFamily="50" charset="-127"/>
                <a:ea typeface="나눔바른고딕" pitchFamily="50" charset="-127"/>
              </a:rPr>
              <a:t>01</a:t>
            </a:r>
          </a:p>
        </p:txBody>
      </p:sp>
      <p:pic>
        <p:nvPicPr>
          <p:cNvPr id="141" name="2-08 나보다 더 (MR).mp3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>
            <a:extLst/>
          </a:blip>
          <a:stretch>
            <a:fillRect/>
          </a:stretch>
        </p:blipFill>
        <p:spPr>
          <a:xfrm>
            <a:off x="-2023790" y="1879656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2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42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3" presetClass="entr" presetSubtype="16" fill="hold" grpId="3" nodeType="withEffect">
                                  <p:stCondLst>
                                    <p:cond delay="3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xit" presetSubtype="0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grpId="4" nodeType="withEffect">
                                  <p:stCondLst>
                                    <p:cond delay="7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xit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5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6" nodeType="withEffect">
                                  <p:stCondLst>
                                    <p:cond delay="12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grpId="8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3" presetClass="entr" presetSubtype="16" fill="hold" grpId="9" nodeType="withEffect">
                                  <p:stCondLst>
                                    <p:cond delay="154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25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25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1" fill="hold" grpId="10" nodeType="withEffect">
                                  <p:stCondLst>
                                    <p:cond delay="16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1" fill="hold" grpId="11" nodeType="withEffect">
                                  <p:stCondLst>
                                    <p:cond delay="174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59" fill="hold" display="0">
                  <p:stCondLst>
                    <p:cond delay="indefinite"/>
                  </p:stCondLst>
                </p:cTn>
                <p:tgtEl>
                  <p:spTgt spid="141"/>
                </p:tgtEl>
              </p:cMediaNode>
            </p:audio>
          </p:childTnLst>
        </p:cTn>
      </p:par>
    </p:tnLst>
    <p:bldLst>
      <p:bldP spid="131" grpId="2" animBg="1" advAuto="0"/>
      <p:bldP spid="132" grpId="3" animBg="1" advAuto="0"/>
      <p:bldP spid="133" grpId="4" animBg="1" advAuto="0"/>
      <p:bldP spid="134" grpId="5" animBg="1" advAuto="0"/>
      <p:bldP spid="135" grpId="8" animBg="1" advAuto="0"/>
      <p:bldP spid="137" grpId="6" animBg="1" advAuto="0"/>
      <p:bldP spid="138" grpId="9" animBg="1" advAuto="0"/>
      <p:bldP spid="139" grpId="10" animBg="1" advAuto="0"/>
      <p:bldP spid="140" grpId="11" animBg="1" advAuto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복음증거 학교 학생 교실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723984" y="1077715"/>
            <a:ext cx="18779875" cy="1267274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재앙 저주 막으심 예수님 손 구원 건지심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832600" y="1568450"/>
            <a:ext cx="10718800" cy="105791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pasted-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171028" y="1496100"/>
            <a:ext cx="9723944" cy="10683587"/>
          </a:xfrm>
          <a:prstGeom prst="rect">
            <a:avLst/>
          </a:prstGeom>
          <a:ln w="12700">
            <a:miter lim="400000"/>
          </a:ln>
          <a:effectLst>
            <a:reflection stA="50000" endPos="40000" dir="5400000" sy="-100000" algn="bl" rotWithShape="0"/>
          </a:effectLst>
        </p:spPr>
      </p:pic>
      <p:pic>
        <p:nvPicPr>
          <p:cNvPr id="203" name="pasted-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2911331" y="4524424"/>
            <a:ext cx="7959537" cy="7695476"/>
          </a:xfrm>
          <a:prstGeom prst="rect">
            <a:avLst/>
          </a:prstGeom>
          <a:ln w="12700">
            <a:miter lim="400000"/>
          </a:ln>
          <a:effectLst>
            <a:reflection stA="50000" endPos="40000" dir="5400000" sy="-100000" algn="bl" rotWithShape="0"/>
          </a:effectLst>
        </p:spPr>
      </p:pic>
    </p:spTree>
  </p:cSld>
  <p:clrMapOvr>
    <a:masterClrMapping/>
  </p:clrMapOvr>
  <p:transition spd="slow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pasted-image.png"/>
          <p:cNvPicPr>
            <a:picLocks noChangeAspect="1"/>
          </p:cNvPicPr>
          <p:nvPr/>
        </p:nvPicPr>
        <p:blipFill>
          <a:blip r:embed="rId3">
            <a:extLst/>
          </a:blip>
          <a:srcRect t="44773"/>
          <a:stretch>
            <a:fillRect/>
          </a:stretch>
        </p:blipFill>
        <p:spPr>
          <a:xfrm>
            <a:off x="-1" y="-86460"/>
            <a:ext cx="24384001" cy="13888919"/>
          </a:xfrm>
          <a:prstGeom prst="rect">
            <a:avLst/>
          </a:prstGeom>
          <a:ln w="12700">
            <a:miter lim="400000"/>
          </a:ln>
        </p:spPr>
      </p:pic>
      <p:pic>
        <p:nvPicPr>
          <p:cNvPr id="208" name="pasted-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186439" y="1584604"/>
            <a:ext cx="6512175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영접하면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128527" y="1803651"/>
            <a:ext cx="10126946" cy="10108698"/>
          </a:xfrm>
          <a:prstGeom prst="rect">
            <a:avLst/>
          </a:prstGeom>
          <a:ln w="12700">
            <a:miter lim="400000"/>
          </a:ln>
          <a:effectLst>
            <a:outerShdw blurRad="355600" rotWithShape="0">
              <a:srgbClr val="000000">
                <a:alpha val="75000"/>
              </a:srgbClr>
            </a:outerShdw>
          </a:effectLst>
        </p:spPr>
      </p:pic>
    </p:spTree>
  </p:cSld>
  <p:clrMapOvr>
    <a:masterClrMapping/>
  </p:clrMapOvr>
  <p:transition spd="slow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골리앗과 싸우는 다윗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94254" y="221194"/>
            <a:ext cx="22595492" cy="14518806"/>
          </a:xfrm>
          <a:prstGeom prst="rect">
            <a:avLst/>
          </a:prstGeom>
          <a:ln w="12700">
            <a:miter lim="400000"/>
          </a:ln>
        </p:spPr>
      </p:pic>
      <p:pic>
        <p:nvPicPr>
          <p:cNvPr id="217" name="채찍(Echo)1.mp3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/>
          </a:blip>
          <a:stretch>
            <a:fillRect/>
          </a:stretch>
        </p:blipFill>
        <p:spPr>
          <a:xfrm>
            <a:off x="127000" y="4685395"/>
            <a:ext cx="571500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217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말씀 기도수첩 글 다윗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912206" y="2856876"/>
            <a:ext cx="6559589" cy="800224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기도 다윗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388335" y="2856876"/>
            <a:ext cx="5607330" cy="800224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lip dir="r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pasted-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354241">
            <a:off x="15484217" y="4487628"/>
            <a:ext cx="4740744" cy="4740744"/>
          </a:xfrm>
          <a:prstGeom prst="rect">
            <a:avLst/>
          </a:prstGeom>
          <a:ln w="12700">
            <a:miter lim="400000"/>
          </a:ln>
        </p:spPr>
      </p:pic>
      <p:pic>
        <p:nvPicPr>
          <p:cNvPr id="230" name="pasted-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769563" y="2431579"/>
            <a:ext cx="6381632" cy="1125383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lip dir="r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/>
          <p:nvPr/>
        </p:nvSpPr>
        <p:spPr>
          <a:xfrm>
            <a:off x="6968616" y="5478360"/>
            <a:ext cx="10446770" cy="2759280"/>
          </a:xfrm>
          <a:prstGeom prst="rect">
            <a:avLst/>
          </a:prstGeom>
          <a:ln w="12700">
            <a:miter lim="400000"/>
          </a:ln>
          <a:effectLst>
            <a:outerShdw blurRad="76200" dist="36808" dir="2768661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584200">
              <a:lnSpc>
                <a:spcPct val="120000"/>
              </a:lnSpc>
              <a:defRPr sz="15000">
                <a:latin typeface="Apple SD 산돌고딕 Neo 세미볼드체"/>
                <a:ea typeface="Apple SD 산돌고딕 Neo 세미볼드체"/>
                <a:cs typeface="Apple SD 산돌고딕 Neo 세미볼드체"/>
                <a:sym typeface="Apple SD 산돌고딕 Neo 세미볼드체"/>
              </a:defRPr>
            </a:lvl1pPr>
          </a:lstStyle>
          <a:p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しんげん</a:t>
            </a:r>
            <a:r>
              <a:rPr dirty="0" smtClean="0">
                <a:latin typeface="나눔바른고딕" pitchFamily="50" charset="-127"/>
                <a:ea typeface="나눔바른고딕" pitchFamily="50" charset="-127"/>
              </a:rPr>
              <a:t> </a:t>
            </a:r>
            <a:r>
              <a:rPr dirty="0">
                <a:latin typeface="나눔바른고딕" pitchFamily="50" charset="-127"/>
                <a:ea typeface="나눔바른고딕" pitchFamily="50" charset="-127"/>
              </a:rPr>
              <a:t>1:7</a:t>
            </a:r>
          </a:p>
        </p:txBody>
      </p:sp>
      <p:pic>
        <p:nvPicPr>
          <p:cNvPr id="144" name="열왕기하_책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475215" y="8641861"/>
            <a:ext cx="7861301" cy="50292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dir="r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/>
          <p:nvPr/>
        </p:nvSpPr>
        <p:spPr>
          <a:xfrm>
            <a:off x="780648" y="3521896"/>
            <a:ext cx="22822704" cy="6672210"/>
          </a:xfrm>
          <a:prstGeom prst="rect">
            <a:avLst/>
          </a:prstGeom>
          <a:ln w="12700">
            <a:miter lim="400000"/>
          </a:ln>
          <a:effectLst>
            <a:outerShdw blurRad="76200" dist="36808" dir="2768661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584200">
              <a:lnSpc>
                <a:spcPct val="140000"/>
              </a:lnSpc>
              <a:defRPr sz="10100">
                <a:latin typeface="Apple SD 산돌고딕 Neo 세미볼드체"/>
                <a:ea typeface="Apple SD 산돌고딕 Neo 세미볼드체"/>
                <a:cs typeface="Apple SD 산돌고딕 Neo 세미볼드체"/>
                <a:sym typeface="Apple SD 산돌고딕 Neo 세미볼드체"/>
              </a:defRPr>
            </a:lvl1pPr>
          </a:lstStyle>
          <a:p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しゅを　おそれる</a:t>
            </a: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こと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は　</a:t>
            </a:r>
            <a:r>
              <a:rPr lang="ja-JP" altLang="en-US" dirty="0" err="1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ち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しきの</a:t>
            </a:r>
            <a:endParaRPr lang="en-US" altLang="ja-JP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はじめ</a:t>
            </a: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である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。　おろかものは　</a:t>
            </a:r>
            <a:r>
              <a:rPr lang="ja-JP" altLang="en-US" dirty="0" err="1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ちえ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と</a:t>
            </a:r>
            <a:endParaRPr lang="en-US" altLang="ja-JP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くんかいを　さげすむ</a:t>
            </a: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。</a:t>
            </a:r>
            <a:endParaRPr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Off val="5363"/>
              </a:schemeClr>
            </a:gs>
            <a:gs pos="100000">
              <a:schemeClr val="accent3">
                <a:lumOff val="-9685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Sound 28.mp3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-4106101" y="7684616"/>
            <a:ext cx="571501" cy="571501"/>
          </a:xfrm>
          <a:prstGeom prst="rect">
            <a:avLst/>
          </a:prstGeom>
          <a:ln w="12700">
            <a:miter lim="400000"/>
          </a:ln>
        </p:spPr>
      </p:pic>
      <p:sp>
        <p:nvSpPr>
          <p:cNvPr id="149" name="Shape 149"/>
          <p:cNvSpPr/>
          <p:nvPr/>
        </p:nvSpPr>
        <p:spPr>
          <a:xfrm>
            <a:off x="1685372" y="5685725"/>
            <a:ext cx="21013256" cy="2344553"/>
          </a:xfrm>
          <a:prstGeom prst="rect">
            <a:avLst/>
          </a:prstGeom>
          <a:ln w="12700"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120000"/>
              </a:lnSpc>
              <a:defRPr sz="14000">
                <a:latin typeface="Apple SD 산돌고딕 Neo 세미볼드체"/>
                <a:ea typeface="Apple SD 산돌고딕 Neo 세미볼드체"/>
                <a:cs typeface="Apple SD 산돌고딕 Neo 세미볼드체"/>
                <a:sym typeface="Apple SD 산돌고딕 Neo 세미볼드체"/>
              </a:defRPr>
            </a:lvl1pPr>
          </a:lstStyle>
          <a:p>
            <a:r>
              <a:rPr lang="ja-JP" altLang="en-US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サムエルの　</a:t>
            </a:r>
            <a:r>
              <a:rPr lang="ja-JP" altLang="en-US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ちし</a:t>
            </a:r>
            <a:r>
              <a:rPr lang="ja-JP" altLang="en-US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き</a:t>
            </a:r>
            <a:endParaRPr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23" presetClass="entr" presetSubtype="32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2" fill="hold" display="0">
                  <p:stCondLst>
                    <p:cond delay="indefinite"/>
                  </p:stCondLst>
                </p:cTn>
                <p:tgtEl>
                  <p:spTgt spid="148"/>
                </p:tgtEl>
              </p:cMediaNode>
            </p:audio>
          </p:childTnLst>
        </p:cTn>
      </p:par>
    </p:tnLst>
    <p:bldLst>
      <p:bldP spid="149" grpId="2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사무엘 엘리 한나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835400" y="685799"/>
            <a:ext cx="16713201" cy="123444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사무엘 언약궤 잠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357001" y="5355467"/>
            <a:ext cx="11669998" cy="749464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사무엘 미스바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181350" y="1308100"/>
            <a:ext cx="18021300" cy="110998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/>
            </a:gs>
            <a:gs pos="100000">
              <a:schemeClr val="accent5">
                <a:hueOff val="243287"/>
                <a:satOff val="19694"/>
                <a:lumOff val="-10952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Sound 28.mp3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-4106101" y="7684616"/>
            <a:ext cx="571501" cy="571501"/>
          </a:xfrm>
          <a:prstGeom prst="rect">
            <a:avLst/>
          </a:prstGeom>
          <a:ln w="12700">
            <a:miter lim="400000"/>
          </a:ln>
        </p:spPr>
      </p:pic>
      <p:sp>
        <p:nvSpPr>
          <p:cNvPr id="162" name="Shape 162"/>
          <p:cNvSpPr/>
          <p:nvPr/>
        </p:nvSpPr>
        <p:spPr>
          <a:xfrm>
            <a:off x="1685372" y="5685725"/>
            <a:ext cx="21013256" cy="2344553"/>
          </a:xfrm>
          <a:prstGeom prst="rect">
            <a:avLst/>
          </a:prstGeom>
          <a:ln w="12700"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ja-JP" altLang="en-US" sz="140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cs typeface="Apple SD 산돌고딕 Neo 세미볼드체"/>
              </a:rPr>
              <a:t>ダビデの　</a:t>
            </a:r>
            <a:r>
              <a:rPr lang="ja-JP" altLang="en-US" sz="140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cs typeface="Apple SD 산돌고딕 Neo 세미볼드체"/>
              </a:rPr>
              <a:t>ちし</a:t>
            </a:r>
            <a:r>
              <a:rPr lang="ja-JP" altLang="en-US" sz="140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cs typeface="Apple SD 산돌고딕 Neo 세미볼드체"/>
              </a:rPr>
              <a:t>き</a:t>
            </a:r>
            <a:endParaRPr sz="140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  <a:cs typeface="Apple SD 산돌고딕 Neo 세미볼드체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2" fill="hold" display="0">
                  <p:stCondLst>
                    <p:cond delay="indefinite"/>
                  </p:stCondLst>
                </p:cTn>
                <p:tgtEl>
                  <p:spTgt spid="161"/>
                </p:tgtEl>
              </p:cMediaNode>
            </p:audio>
          </p:childTnLst>
        </p:cTn>
      </p:par>
    </p:tnLst>
    <p:bldLst>
      <p:bldP spid="162" grpId="0" animBg="1"/>
    </p:bldLst>
  </p:timing>
</p:sld>
</file>

<file path=ppt/theme/theme1.xml><?xml version="1.0" encoding="utf-8"?>
<a:theme xmlns:a="http://schemas.openxmlformats.org/drawingml/2006/main" name="Gradient">
  <a:themeElements>
    <a:clrScheme name="Gradient">
      <a:dk1>
        <a:srgbClr val="FF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189B1A"/>
      </a:accent2>
      <a:accent3>
        <a:srgbClr val="008C91"/>
      </a:accent3>
      <a:accent4>
        <a:srgbClr val="5747C1"/>
      </a:accent4>
      <a:accent5>
        <a:srgbClr val="971817"/>
      </a:accent5>
      <a:accent6>
        <a:srgbClr val="BC8027"/>
      </a:accent6>
      <a:hlink>
        <a:srgbClr val="0000FF"/>
      </a:hlink>
      <a:folHlink>
        <a:srgbClr val="FF00FF"/>
      </a:folHlink>
    </a:clrScheme>
    <a:fontScheme name="Gradient">
      <a:majorFont>
        <a:latin typeface="Apple SD 산돌고딕 Neo 옅은체"/>
        <a:ea typeface="Apple SD 산돌고딕 Neo 옅은체"/>
        <a:cs typeface="Apple SD 산돌고딕 Neo 옅은체"/>
      </a:majorFont>
      <a:minorFont>
        <a:latin typeface="Apple SD 산돌고딕 Neo 옅은체"/>
        <a:ea typeface="Apple SD 산돌고딕 Neo 옅은체"/>
        <a:cs typeface="Apple SD 산돌고딕 Neo 옅은체"/>
      </a:minorFont>
    </a:fontScheme>
    <a:fmtScheme name="Gradie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 flip="none" rotWithShape="1">
          <a:gsLst>
            <a:gs pos="0">
              <a:schemeClr val="accent1"/>
            </a:gs>
            <a:gs pos="100000">
              <a:schemeClr val="accent1">
                <a:hueOff val="321132"/>
                <a:satOff val="-12043"/>
                <a:lumOff val="-7113"/>
              </a:schemeClr>
            </a:gs>
          </a:gsLst>
          <a:lin ang="5400000" scaled="0"/>
        </a:gradFill>
        <a:ln w="12700" cap="flat">
          <a:noFill/>
          <a:miter lim="400000"/>
        </a:ln>
        <a:effectLst>
          <a:outerShdw blurRad="76200" dir="18900000" rotWithShape="0">
            <a:srgbClr val="000000">
              <a:alpha val="8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25400" dist="23998" dir="2700000" rotWithShape="0">
                <a:srgbClr val="000000">
                  <a:alpha val="31034"/>
                </a:srgbClr>
              </a:outerShdw>
            </a:effectLst>
            <a:uFillTx/>
            <a:latin typeface="+mn-lt"/>
            <a:ea typeface="+mn-ea"/>
            <a:cs typeface="+mn-cs"/>
            <a:sym typeface="Apple SD 산돌고딕 Neo 옅은체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Apple SD 산돌고딕 Neo 옅은체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Gradient">
  <a:themeElements>
    <a:clrScheme name="Gradient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189B1A"/>
      </a:accent2>
      <a:accent3>
        <a:srgbClr val="008C91"/>
      </a:accent3>
      <a:accent4>
        <a:srgbClr val="5747C1"/>
      </a:accent4>
      <a:accent5>
        <a:srgbClr val="971817"/>
      </a:accent5>
      <a:accent6>
        <a:srgbClr val="BC8027"/>
      </a:accent6>
      <a:hlink>
        <a:srgbClr val="0000FF"/>
      </a:hlink>
      <a:folHlink>
        <a:srgbClr val="FF00FF"/>
      </a:folHlink>
    </a:clrScheme>
    <a:fontScheme name="Gradient">
      <a:majorFont>
        <a:latin typeface="Apple SD 산돌고딕 Neo 옅은체"/>
        <a:ea typeface="Apple SD 산돌고딕 Neo 옅은체"/>
        <a:cs typeface="Apple SD 산돌고딕 Neo 옅은체"/>
      </a:majorFont>
      <a:minorFont>
        <a:latin typeface="Apple SD 산돌고딕 Neo 옅은체"/>
        <a:ea typeface="Apple SD 산돌고딕 Neo 옅은체"/>
        <a:cs typeface="Apple SD 산돌고딕 Neo 옅은체"/>
      </a:minorFont>
    </a:fontScheme>
    <a:fmtScheme name="Gradie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 flip="none" rotWithShape="1">
          <a:gsLst>
            <a:gs pos="0">
              <a:schemeClr val="accent1"/>
            </a:gs>
            <a:gs pos="100000">
              <a:schemeClr val="accent1">
                <a:hueOff val="321132"/>
                <a:satOff val="-12043"/>
                <a:lumOff val="-7113"/>
              </a:schemeClr>
            </a:gs>
          </a:gsLst>
          <a:lin ang="5400000" scaled="0"/>
        </a:gradFill>
        <a:ln w="12700" cap="flat">
          <a:noFill/>
          <a:miter lim="400000"/>
        </a:ln>
        <a:effectLst>
          <a:outerShdw blurRad="76200" dir="18900000" rotWithShape="0">
            <a:srgbClr val="000000">
              <a:alpha val="8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25400" dist="23998" dir="2700000" rotWithShape="0">
                <a:srgbClr val="000000">
                  <a:alpha val="31034"/>
                </a:srgbClr>
              </a:outerShdw>
            </a:effectLst>
            <a:uFillTx/>
            <a:latin typeface="+mn-lt"/>
            <a:ea typeface="+mn-ea"/>
            <a:cs typeface="+mn-cs"/>
            <a:sym typeface="Apple SD 산돌고딕 Neo 옅은체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Apple SD 산돌고딕 Neo 옅은체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552</Words>
  <Application>Microsoft Office PowerPoint</Application>
  <PresentationFormat>ユーザー設定</PresentationFormat>
  <Paragraphs>47</Paragraphs>
  <Slides>28</Slides>
  <Notes>17</Notes>
  <HiddenSlides>0</HiddenSlides>
  <MMClips>6</MMClips>
  <ScaleCrop>false</ScaleCrop>
  <HeadingPairs>
    <vt:vector size="6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28</vt:i4>
      </vt:variant>
    </vt:vector>
  </HeadingPairs>
  <TitlesOfParts>
    <vt:vector size="36" baseType="lpstr">
      <vt:lpstr>NVmotoong B</vt:lpstr>
      <vt:lpstr>나눔바른고딕</vt:lpstr>
      <vt:lpstr>ＭＳ Ｐゴシック</vt:lpstr>
      <vt:lpstr>Apple SD 산돌고딕 Neo 볼드체</vt:lpstr>
      <vt:lpstr>Helvetica Neue</vt:lpstr>
      <vt:lpstr>Apple SD 산돌고딕 Neo 옅은체</vt:lpstr>
      <vt:lpstr>Apple SD 산돌고딕 Neo 세미볼드체</vt:lpstr>
      <vt:lpstr>Gradient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chikako</dc:creator>
  <cp:lastModifiedBy>佐々木智香子</cp:lastModifiedBy>
  <cp:revision>5</cp:revision>
  <dcterms:modified xsi:type="dcterms:W3CDTF">2015-11-27T08:42:29Z</dcterms:modified>
</cp:coreProperties>
</file>