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24384000" cy="13716000"/>
  <p:notesSz cx="6858000" cy="9144000"/>
  <p:embeddedFontLst>
    <p:embeddedFont>
      <p:font typeface="나눔바른고딕" panose="020B0604020202020204" charset="-127"/>
      <p:regular r:id="rId46"/>
      <p:bold r:id="rId47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733" autoAdjust="0"/>
  </p:normalViewPr>
  <p:slideViewPr>
    <p:cSldViewPr>
      <p:cViewPr varScale="1">
        <p:scale>
          <a:sx n="33" d="100"/>
          <a:sy n="33" d="100"/>
        </p:scale>
        <p:origin x="150" y="58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177068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0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2819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4" name="Shape 1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2) 幼(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おさな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いときに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刻印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こくいん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根(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ね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、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体質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たいしつ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変(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えなさいと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いうことです</a:t>
            </a:r>
            <a:endParaRPr lang="ja-JP" altLang="ja-JP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3200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8" name="Shape 1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3) 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この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教(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おし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えを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受(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けた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人(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年老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としお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いてもこの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道(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みち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離(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はな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れないと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言(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いました</a:t>
            </a:r>
            <a:endParaRPr lang="ja-JP" altLang="ja-JP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84727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6" name="Shape 2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시 78:70~72 - 마음의 완전함, 손의 공교함</a:t>
            </a:r>
          </a:p>
        </p:txBody>
      </p:sp>
    </p:spTree>
    <p:extLst>
      <p:ext uri="{BB962C8B-B14F-4D97-AF65-F5344CB8AC3E}">
        <p14:creationId xmlns:p14="http://schemas.microsoft.com/office/powerpoint/2010/main" val="1732186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" name="Shape 2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\</a:t>
            </a:r>
          </a:p>
        </p:txBody>
      </p:sp>
    </p:spTree>
    <p:extLst>
      <p:ext uri="{BB962C8B-B14F-4D97-AF65-F5344CB8AC3E}">
        <p14:creationId xmlns:p14="http://schemas.microsoft.com/office/powerpoint/2010/main" val="27983495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9" name="Shape 2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 smtClean="0"/>
              <a:t>目に見えれば人の手に制限</a:t>
            </a:r>
          </a:p>
          <a:p>
            <a:r>
              <a:rPr lang="ja-JP" altLang="en-US" dirty="0" smtClean="0"/>
              <a:t>偶像</a:t>
            </a:r>
            <a:r>
              <a:rPr lang="en-US" altLang="ja-JP" dirty="0" smtClean="0"/>
              <a:t>,</a:t>
            </a:r>
            <a:r>
              <a:rPr lang="ja-JP" altLang="en-US" dirty="0" smtClean="0"/>
              <a:t>お金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05377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4" name="Shape 2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 smtClean="0"/>
              <a:t>私たちの家庭の災い</a:t>
            </a:r>
            <a:r>
              <a:rPr lang="en-US" altLang="ja-JP" dirty="0" smtClean="0"/>
              <a:t>,</a:t>
            </a:r>
            <a:r>
              <a:rPr lang="ja-JP" altLang="en-US" dirty="0" smtClean="0"/>
              <a:t>呪い</a:t>
            </a:r>
          </a:p>
          <a:p>
            <a:r>
              <a:rPr lang="ja-JP" altLang="en-US" dirty="0" smtClean="0"/>
              <a:t>教会には通っているけれど</a:t>
            </a:r>
          </a:p>
          <a:p>
            <a:r>
              <a:rPr lang="ja-JP" altLang="en-US" dirty="0" smtClean="0"/>
              <a:t>イエスがキリストであること</a:t>
            </a:r>
            <a:r>
              <a:rPr lang="en-US" altLang="ja-JP" dirty="0" smtClean="0"/>
              <a:t>X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82715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9" name="Shape 2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 smtClean="0"/>
              <a:t>イエス様がこの地に来られた理由</a:t>
            </a:r>
          </a:p>
          <a:p>
            <a:r>
              <a:rPr lang="en-US" altLang="ja-JP" dirty="0" smtClean="0"/>
              <a:t>1.</a:t>
            </a:r>
            <a:r>
              <a:rPr lang="ja-JP" altLang="en-US" dirty="0" smtClean="0"/>
              <a:t>私たちが受ける災い</a:t>
            </a:r>
            <a:r>
              <a:rPr lang="en-US" altLang="ja-JP" dirty="0" smtClean="0"/>
              <a:t>,</a:t>
            </a:r>
            <a:r>
              <a:rPr lang="ja-JP" altLang="en-US" dirty="0" smtClean="0"/>
              <a:t>呪い</a:t>
            </a:r>
            <a:r>
              <a:rPr lang="en-US" altLang="ja-JP" dirty="0" smtClean="0"/>
              <a:t>-</a:t>
            </a:r>
            <a:r>
              <a:rPr lang="ja-JP" altLang="en-US" dirty="0" smtClean="0"/>
              <a:t>マルコ</a:t>
            </a:r>
            <a:r>
              <a:rPr lang="en-US" altLang="ja-JP" dirty="0" smtClean="0"/>
              <a:t>1:45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190935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3" name="Shape 2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 smtClean="0"/>
              <a:t>ヨハネ</a:t>
            </a:r>
            <a:r>
              <a:rPr dirty="0" smtClean="0"/>
              <a:t>14:6 </a:t>
            </a:r>
            <a:r>
              <a:rPr lang="en-US" altLang="ja-JP" dirty="0" smtClean="0"/>
              <a:t>–</a:t>
            </a:r>
            <a:r>
              <a:rPr dirty="0" smtClean="0"/>
              <a:t> </a:t>
            </a:r>
            <a:r>
              <a:rPr lang="ja-JP" altLang="en-US" dirty="0" smtClean="0"/>
              <a:t>神様に会う道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16042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7" name="Shape 2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ja-JP" dirty="0" smtClean="0"/>
              <a:t>I</a:t>
            </a:r>
            <a:r>
              <a:rPr lang="ja-JP" altLang="en-US" dirty="0" smtClean="0"/>
              <a:t>ヨハネ</a:t>
            </a:r>
            <a:r>
              <a:rPr dirty="0" smtClean="0"/>
              <a:t> </a:t>
            </a:r>
            <a:r>
              <a:rPr dirty="0"/>
              <a:t>3:8</a:t>
            </a:r>
          </a:p>
        </p:txBody>
      </p:sp>
    </p:spTree>
    <p:extLst>
      <p:ext uri="{BB962C8B-B14F-4D97-AF65-F5344CB8AC3E}">
        <p14:creationId xmlns:p14="http://schemas.microsoft.com/office/powerpoint/2010/main" val="27409653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2" name="Shape 2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 smtClean="0"/>
              <a:t>イエスはキリスト</a:t>
            </a:r>
            <a:r>
              <a:rPr lang="en-US" altLang="ja-JP" dirty="0" smtClean="0"/>
              <a:t>-</a:t>
            </a:r>
            <a:r>
              <a:rPr lang="ja-JP" altLang="en-US" dirty="0" smtClean="0"/>
              <a:t>まことの幸せ</a:t>
            </a:r>
            <a:r>
              <a:rPr lang="en-US" altLang="ja-JP" dirty="0" smtClean="0"/>
              <a:t>,</a:t>
            </a:r>
            <a:r>
              <a:rPr lang="ja-JP" altLang="en-US" dirty="0" smtClean="0"/>
              <a:t>安息</a:t>
            </a:r>
          </a:p>
          <a:p>
            <a:r>
              <a:rPr lang="ja-JP" altLang="en-US" dirty="0" smtClean="0"/>
              <a:t>目に見えるようにしてれれば信じるのですか</a:t>
            </a:r>
            <a:r>
              <a:rPr lang="en-US" altLang="ja-JP" dirty="0" smtClean="0"/>
              <a:t>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5995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1) 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みことばがまれにしかなかった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時代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じだい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、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サムエルは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契約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けいやく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箱(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のそばを</a:t>
            </a: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守(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まも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りました 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Ⅰサムエル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3:1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～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3) </a:t>
            </a:r>
            <a:endParaRPr lang="ja-JP" altLang="ja-JP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63479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1" name="Shape 2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 smtClean="0"/>
              <a:t>クリスマスの聖劇</a:t>
            </a:r>
            <a:endParaRPr dirty="0"/>
          </a:p>
          <a:p>
            <a:r>
              <a:rPr lang="ja-JP" altLang="en-US" dirty="0" smtClean="0"/>
              <a:t>東方の博士</a:t>
            </a:r>
            <a:endParaRPr lang="en-US" altLang="ja-JP" dirty="0" smtClean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92219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6" name="Shape 2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 smtClean="0"/>
              <a:t>幼いときに教会</a:t>
            </a:r>
            <a:r>
              <a:rPr dirty="0" smtClean="0"/>
              <a:t> </a:t>
            </a:r>
            <a:r>
              <a:rPr lang="en-US" altLang="ja-JP" dirty="0" smtClean="0"/>
              <a:t>–</a:t>
            </a:r>
            <a:r>
              <a:rPr dirty="0" smtClean="0"/>
              <a:t> </a:t>
            </a:r>
            <a:r>
              <a:rPr lang="ja-JP" altLang="en-US" dirty="0" smtClean="0"/>
              <a:t>福音刻印、根、体質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19349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0" name="Shape 2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 smtClean="0"/>
              <a:t>絶え間ない戦争</a:t>
            </a:r>
            <a:r>
              <a:rPr lang="en-US" altLang="ja-JP" dirty="0" smtClean="0"/>
              <a:t>-</a:t>
            </a:r>
            <a:r>
              <a:rPr lang="ja-JP" altLang="en-US" dirty="0" smtClean="0"/>
              <a:t>エジプト、ペリシテ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64662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1" name="Shape 2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 smtClean="0"/>
              <a:t>学校でも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771799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6" name="Shape 2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 smtClean="0"/>
              <a:t>福音をたましいに刻印</a:t>
            </a:r>
            <a:endParaRPr lang="en-US" altLang="ja-JP" dirty="0" smtClean="0"/>
          </a:p>
          <a:p>
            <a:r>
              <a:rPr lang="ja-JP" altLang="en-US" dirty="0" smtClean="0"/>
              <a:t>祈りの手帳、礼拝、祈り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361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Shape 1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2) 主(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しゅ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のみことばがサムエルに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現(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あらわ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れま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した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Ⅰサムエル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3:4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～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18)</a:t>
            </a:r>
            <a:endParaRPr lang="ja-JP" altLang="ja-JP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36968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3) 主(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しゅ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はサムエルとともにおられ、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彼(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かれ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のことばを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一(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つも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地(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ち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落(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とされません</a:t>
            </a:r>
          </a:p>
          <a:p>
            <a:pPr latinLnBrk="0"/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で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した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Ⅰサムエル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3:19)</a:t>
            </a:r>
            <a:endParaRPr lang="ja-JP" altLang="ja-JP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35609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1" name="Shape 1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1) 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羊飼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ひつ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じか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いの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時代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じだい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通(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とお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して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信仰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しんこう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と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実力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じつりょく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育(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そだ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てま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した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詩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78:70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～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72)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dirty="0"/>
              <a:t/>
            </a:r>
            <a:br>
              <a:rPr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2444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5" name="Shape 1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2) 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サムエルを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通(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とお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して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王(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になる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契約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けいやく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受(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けま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した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Ⅰサムエル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16:1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～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13)</a:t>
            </a:r>
            <a:endParaRPr lang="ja-JP" altLang="ja-JP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60173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9" name="Shape 1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3) 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サウル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王(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臨(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のぞ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んだ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悪霊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あくれ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が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離(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はな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れるほど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霊的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れいてき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な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力(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ちから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がある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賛美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さんび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をしました</a:t>
            </a: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Ⅰサムエル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16:23)</a:t>
            </a:r>
            <a:endParaRPr lang="ja-JP" altLang="ja-JP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06191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3" name="Shape 1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3) 主(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しゅ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とイスラエルをののしったゴリヤテとの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戦(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たたか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いで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勝利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しょ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うり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しました</a:t>
            </a: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Ⅰサムエル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17:1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～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47)</a:t>
            </a:r>
            <a:endParaRPr lang="ja-JP" altLang="ja-JP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82275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0" name="Shape 1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1) 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ソロモンは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若者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わか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もの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をその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行(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く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道(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みち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にふさわしく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教育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きょういく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するように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言(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いました</a:t>
            </a:r>
            <a:endParaRPr lang="ja-JP" altLang="ja-JP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11767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2387600" y="2298700"/>
            <a:ext cx="19621500" cy="46482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2387600" y="7073900"/>
            <a:ext cx="196215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07100"/>
            <a:ext cx="19621500" cy="952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  <a:defRPr sz="5600"/>
            </a:lvl1pPr>
          </a:lstStyle>
          <a:p>
            <a:r>
              <a:t>‘여기에 인용을 입력하십시오.’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xfrm>
            <a:off x="11955321" y="13001625"/>
            <a:ext cx="455499" cy="511175"/>
          </a:xfrm>
          <a:prstGeom prst="rect">
            <a:avLst/>
          </a:prstGeom>
        </p:spPr>
        <p:txBody>
          <a:bodyPr lIns="71437" tIns="71437" rIns="71437" bIns="71437"/>
          <a:lstStyle>
            <a:lvl1pPr defTabSz="5842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2933700" y="891704"/>
            <a:ext cx="18542000" cy="8318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중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2387600" y="4533900"/>
            <a:ext cx="19621500" cy="46482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496800" y="1068296"/>
            <a:ext cx="10223500" cy="11595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790700" y="1066800"/>
            <a:ext cx="10007600" cy="56261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제목 텍스트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790700" y="7035800"/>
            <a:ext cx="10007600" cy="562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2598400" y="3641951"/>
            <a:ext cx="10007600" cy="8851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790700" y="3644900"/>
            <a:ext cx="10007600" cy="8839200"/>
          </a:xfrm>
          <a:prstGeom prst="rect">
            <a:avLst/>
          </a:prstGeom>
        </p:spPr>
        <p:txBody>
          <a:bodyPr/>
          <a:lstStyle>
            <a:lvl1pPr marL="431800" indent="-431800">
              <a:spcBef>
                <a:spcPts val="5300"/>
              </a:spcBef>
              <a:defRPr sz="3800"/>
            </a:lvl1pPr>
            <a:lvl2pPr marL="863600" indent="-431800">
              <a:spcBef>
                <a:spcPts val="5300"/>
              </a:spcBef>
              <a:defRPr sz="3800"/>
            </a:lvl2pPr>
            <a:lvl3pPr marL="1295400" indent="-431800">
              <a:spcBef>
                <a:spcPts val="5300"/>
              </a:spcBef>
              <a:defRPr sz="3800"/>
            </a:lvl3pPr>
            <a:lvl4pPr marL="1727200" indent="-431800">
              <a:spcBef>
                <a:spcPts val="5300"/>
              </a:spcBef>
              <a:defRPr sz="3800"/>
            </a:lvl4pPr>
            <a:lvl5pPr marL="2159000" indent="-431800">
              <a:spcBef>
                <a:spcPts val="5300"/>
              </a:spcBef>
              <a:defRPr sz="38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790700" y="1790700"/>
            <a:ext cx="20815300" cy="101473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96800" y="7162800"/>
            <a:ext cx="10185400" cy="548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496800" y="1066800"/>
            <a:ext cx="10185400" cy="548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1701800" y="1071716"/>
            <a:ext cx="10185400" cy="115824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790700" y="571500"/>
            <a:ext cx="20815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790700" y="3644900"/>
            <a:ext cx="20815300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74760" y="13004800"/>
            <a:ext cx="414224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9pPr>
    </p:titleStyle>
    <p:bodyStyle>
      <a:lvl1pPr marL="609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1pPr>
      <a:lvl2pPr marL="1219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2pPr>
      <a:lvl3pPr marL="1828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3pPr>
      <a:lvl4pPr marL="2438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4pPr>
      <a:lvl5pPr marL="30480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5pPr>
      <a:lvl6pPr marL="3657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6pPr>
      <a:lvl7pPr marL="4267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7pPr>
      <a:lvl8pPr marL="4876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8pPr>
      <a:lvl9pPr marL="5486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3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5948303" y="6247257"/>
            <a:ext cx="12487392" cy="1221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defRPr sz="7000"/>
            </a:lvl1pPr>
          </a:lstStyle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　しるべき　しんげん</a:t>
            </a:r>
            <a:endParaRPr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다윗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7" t="1163" r="1035" b="563"/>
          <a:stretch>
            <a:fillRect/>
          </a:stretch>
        </p:blipFill>
        <p:spPr>
          <a:xfrm>
            <a:off x="3263752" y="1293176"/>
            <a:ext cx="17388403" cy="109908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5" extrusionOk="0">
                <a:moveTo>
                  <a:pt x="8302" y="0"/>
                </a:moveTo>
                <a:cubicBezTo>
                  <a:pt x="8278" y="-1"/>
                  <a:pt x="8255" y="1"/>
                  <a:pt x="8240" y="6"/>
                </a:cubicBezTo>
                <a:cubicBezTo>
                  <a:pt x="8179" y="25"/>
                  <a:pt x="8016" y="171"/>
                  <a:pt x="7946" y="270"/>
                </a:cubicBezTo>
                <a:lnTo>
                  <a:pt x="7901" y="334"/>
                </a:lnTo>
                <a:lnTo>
                  <a:pt x="7863" y="250"/>
                </a:lnTo>
                <a:cubicBezTo>
                  <a:pt x="7842" y="204"/>
                  <a:pt x="7810" y="167"/>
                  <a:pt x="7792" y="167"/>
                </a:cubicBezTo>
                <a:cubicBezTo>
                  <a:pt x="7775" y="167"/>
                  <a:pt x="7715" y="249"/>
                  <a:pt x="7659" y="348"/>
                </a:cubicBezTo>
                <a:cubicBezTo>
                  <a:pt x="7583" y="485"/>
                  <a:pt x="7546" y="530"/>
                  <a:pt x="7507" y="530"/>
                </a:cubicBezTo>
                <a:cubicBezTo>
                  <a:pt x="7392" y="530"/>
                  <a:pt x="7322" y="588"/>
                  <a:pt x="7233" y="756"/>
                </a:cubicBezTo>
                <a:cubicBezTo>
                  <a:pt x="7163" y="888"/>
                  <a:pt x="7141" y="955"/>
                  <a:pt x="7131" y="1074"/>
                </a:cubicBezTo>
                <a:cubicBezTo>
                  <a:pt x="7119" y="1214"/>
                  <a:pt x="7108" y="1240"/>
                  <a:pt x="6984" y="1414"/>
                </a:cubicBezTo>
                <a:cubicBezTo>
                  <a:pt x="6815" y="1651"/>
                  <a:pt x="6740" y="1849"/>
                  <a:pt x="6739" y="2055"/>
                </a:cubicBezTo>
                <a:cubicBezTo>
                  <a:pt x="6739" y="2174"/>
                  <a:pt x="6750" y="2221"/>
                  <a:pt x="6789" y="2286"/>
                </a:cubicBezTo>
                <a:lnTo>
                  <a:pt x="6839" y="2367"/>
                </a:lnTo>
                <a:lnTo>
                  <a:pt x="6770" y="2597"/>
                </a:lnTo>
                <a:cubicBezTo>
                  <a:pt x="6674" y="2915"/>
                  <a:pt x="6678" y="2986"/>
                  <a:pt x="6799" y="3162"/>
                </a:cubicBezTo>
                <a:lnTo>
                  <a:pt x="6895" y="3304"/>
                </a:lnTo>
                <a:lnTo>
                  <a:pt x="6882" y="3470"/>
                </a:lnTo>
                <a:cubicBezTo>
                  <a:pt x="6868" y="3658"/>
                  <a:pt x="6892" y="3765"/>
                  <a:pt x="6950" y="3765"/>
                </a:cubicBezTo>
                <a:cubicBezTo>
                  <a:pt x="6971" y="3765"/>
                  <a:pt x="6998" y="3791"/>
                  <a:pt x="7011" y="3825"/>
                </a:cubicBezTo>
                <a:cubicBezTo>
                  <a:pt x="7025" y="3861"/>
                  <a:pt x="7056" y="3885"/>
                  <a:pt x="7087" y="3885"/>
                </a:cubicBezTo>
                <a:cubicBezTo>
                  <a:pt x="7146" y="3885"/>
                  <a:pt x="7174" y="3935"/>
                  <a:pt x="7143" y="3985"/>
                </a:cubicBezTo>
                <a:cubicBezTo>
                  <a:pt x="7105" y="4044"/>
                  <a:pt x="7120" y="4130"/>
                  <a:pt x="7185" y="4233"/>
                </a:cubicBezTo>
                <a:cubicBezTo>
                  <a:pt x="7259" y="4351"/>
                  <a:pt x="7390" y="4397"/>
                  <a:pt x="7500" y="4343"/>
                </a:cubicBezTo>
                <a:cubicBezTo>
                  <a:pt x="7559" y="4315"/>
                  <a:pt x="7575" y="4318"/>
                  <a:pt x="7608" y="4366"/>
                </a:cubicBezTo>
                <a:cubicBezTo>
                  <a:pt x="7629" y="4397"/>
                  <a:pt x="7674" y="4444"/>
                  <a:pt x="7708" y="4471"/>
                </a:cubicBezTo>
                <a:cubicBezTo>
                  <a:pt x="7741" y="4498"/>
                  <a:pt x="7819" y="4593"/>
                  <a:pt x="7879" y="4682"/>
                </a:cubicBezTo>
                <a:lnTo>
                  <a:pt x="7989" y="4844"/>
                </a:lnTo>
                <a:lnTo>
                  <a:pt x="7937" y="4920"/>
                </a:lnTo>
                <a:cubicBezTo>
                  <a:pt x="7897" y="4979"/>
                  <a:pt x="7886" y="5023"/>
                  <a:pt x="7886" y="5122"/>
                </a:cubicBezTo>
                <a:cubicBezTo>
                  <a:pt x="7886" y="5279"/>
                  <a:pt x="7853" y="5381"/>
                  <a:pt x="7758" y="5519"/>
                </a:cubicBezTo>
                <a:cubicBezTo>
                  <a:pt x="7718" y="5578"/>
                  <a:pt x="7648" y="5693"/>
                  <a:pt x="7603" y="5774"/>
                </a:cubicBezTo>
                <a:cubicBezTo>
                  <a:pt x="7529" y="5907"/>
                  <a:pt x="7516" y="5918"/>
                  <a:pt x="7472" y="5893"/>
                </a:cubicBezTo>
                <a:cubicBezTo>
                  <a:pt x="7411" y="5859"/>
                  <a:pt x="7402" y="5833"/>
                  <a:pt x="7352" y="5557"/>
                </a:cubicBezTo>
                <a:cubicBezTo>
                  <a:pt x="7302" y="5282"/>
                  <a:pt x="7243" y="5169"/>
                  <a:pt x="7120" y="5111"/>
                </a:cubicBezTo>
                <a:cubicBezTo>
                  <a:pt x="7013" y="5061"/>
                  <a:pt x="6995" y="5068"/>
                  <a:pt x="6871" y="5210"/>
                </a:cubicBezTo>
                <a:cubicBezTo>
                  <a:pt x="6792" y="5301"/>
                  <a:pt x="6778" y="5335"/>
                  <a:pt x="6743" y="5528"/>
                </a:cubicBezTo>
                <a:cubicBezTo>
                  <a:pt x="6721" y="5647"/>
                  <a:pt x="6698" y="5801"/>
                  <a:pt x="6691" y="5872"/>
                </a:cubicBezTo>
                <a:cubicBezTo>
                  <a:pt x="6667" y="6102"/>
                  <a:pt x="6657" y="6108"/>
                  <a:pt x="6463" y="6000"/>
                </a:cubicBezTo>
                <a:cubicBezTo>
                  <a:pt x="6315" y="5916"/>
                  <a:pt x="6274" y="5906"/>
                  <a:pt x="6137" y="5915"/>
                </a:cubicBezTo>
                <a:cubicBezTo>
                  <a:pt x="6021" y="5923"/>
                  <a:pt x="5970" y="5939"/>
                  <a:pt x="5943" y="5978"/>
                </a:cubicBezTo>
                <a:cubicBezTo>
                  <a:pt x="5898" y="6043"/>
                  <a:pt x="5823" y="6045"/>
                  <a:pt x="5676" y="5986"/>
                </a:cubicBezTo>
                <a:cubicBezTo>
                  <a:pt x="5572" y="5943"/>
                  <a:pt x="5550" y="5945"/>
                  <a:pt x="5388" y="6000"/>
                </a:cubicBezTo>
                <a:cubicBezTo>
                  <a:pt x="5223" y="6055"/>
                  <a:pt x="5177" y="6083"/>
                  <a:pt x="4992" y="6239"/>
                </a:cubicBezTo>
                <a:cubicBezTo>
                  <a:pt x="4905" y="6313"/>
                  <a:pt x="4844" y="6317"/>
                  <a:pt x="4690" y="6259"/>
                </a:cubicBezTo>
                <a:cubicBezTo>
                  <a:pt x="4534" y="6200"/>
                  <a:pt x="4394" y="6269"/>
                  <a:pt x="4342" y="6428"/>
                </a:cubicBezTo>
                <a:cubicBezTo>
                  <a:pt x="4319" y="6499"/>
                  <a:pt x="4295" y="6514"/>
                  <a:pt x="4148" y="6557"/>
                </a:cubicBezTo>
                <a:cubicBezTo>
                  <a:pt x="3955" y="6614"/>
                  <a:pt x="3887" y="6665"/>
                  <a:pt x="3665" y="6919"/>
                </a:cubicBezTo>
                <a:cubicBezTo>
                  <a:pt x="3576" y="7021"/>
                  <a:pt x="3471" y="7130"/>
                  <a:pt x="3432" y="7161"/>
                </a:cubicBezTo>
                <a:cubicBezTo>
                  <a:pt x="3359" y="7220"/>
                  <a:pt x="3207" y="7496"/>
                  <a:pt x="3164" y="7651"/>
                </a:cubicBezTo>
                <a:cubicBezTo>
                  <a:pt x="3151" y="7699"/>
                  <a:pt x="3121" y="7785"/>
                  <a:pt x="3097" y="7841"/>
                </a:cubicBezTo>
                <a:cubicBezTo>
                  <a:pt x="3051" y="7951"/>
                  <a:pt x="3042" y="8056"/>
                  <a:pt x="3073" y="8146"/>
                </a:cubicBezTo>
                <a:cubicBezTo>
                  <a:pt x="3088" y="8190"/>
                  <a:pt x="3081" y="8222"/>
                  <a:pt x="3046" y="8289"/>
                </a:cubicBezTo>
                <a:cubicBezTo>
                  <a:pt x="3020" y="8337"/>
                  <a:pt x="2979" y="8444"/>
                  <a:pt x="2954" y="8526"/>
                </a:cubicBezTo>
                <a:cubicBezTo>
                  <a:pt x="2928" y="8609"/>
                  <a:pt x="2899" y="8674"/>
                  <a:pt x="2888" y="8670"/>
                </a:cubicBezTo>
                <a:cubicBezTo>
                  <a:pt x="2877" y="8667"/>
                  <a:pt x="2828" y="8738"/>
                  <a:pt x="2778" y="8829"/>
                </a:cubicBezTo>
                <a:cubicBezTo>
                  <a:pt x="2728" y="8920"/>
                  <a:pt x="2655" y="9021"/>
                  <a:pt x="2615" y="9053"/>
                </a:cubicBezTo>
                <a:cubicBezTo>
                  <a:pt x="2575" y="9086"/>
                  <a:pt x="2517" y="9158"/>
                  <a:pt x="2487" y="9214"/>
                </a:cubicBezTo>
                <a:cubicBezTo>
                  <a:pt x="2445" y="9293"/>
                  <a:pt x="2405" y="9326"/>
                  <a:pt x="2309" y="9364"/>
                </a:cubicBezTo>
                <a:cubicBezTo>
                  <a:pt x="2108" y="9443"/>
                  <a:pt x="2042" y="9457"/>
                  <a:pt x="1841" y="9462"/>
                </a:cubicBezTo>
                <a:cubicBezTo>
                  <a:pt x="1633" y="9467"/>
                  <a:pt x="1481" y="9513"/>
                  <a:pt x="1366" y="9605"/>
                </a:cubicBezTo>
                <a:cubicBezTo>
                  <a:pt x="1084" y="9829"/>
                  <a:pt x="779" y="10258"/>
                  <a:pt x="662" y="10596"/>
                </a:cubicBezTo>
                <a:cubicBezTo>
                  <a:pt x="567" y="10870"/>
                  <a:pt x="444" y="11501"/>
                  <a:pt x="407" y="11904"/>
                </a:cubicBezTo>
                <a:cubicBezTo>
                  <a:pt x="362" y="12401"/>
                  <a:pt x="334" y="12514"/>
                  <a:pt x="206" y="12727"/>
                </a:cubicBezTo>
                <a:cubicBezTo>
                  <a:pt x="71" y="12950"/>
                  <a:pt x="22" y="13125"/>
                  <a:pt x="6" y="13435"/>
                </a:cubicBezTo>
                <a:cubicBezTo>
                  <a:pt x="3" y="13491"/>
                  <a:pt x="0" y="13535"/>
                  <a:pt x="0" y="13571"/>
                </a:cubicBezTo>
                <a:cubicBezTo>
                  <a:pt x="-2" y="13682"/>
                  <a:pt x="10" y="13732"/>
                  <a:pt x="51" y="13872"/>
                </a:cubicBezTo>
                <a:cubicBezTo>
                  <a:pt x="123" y="14114"/>
                  <a:pt x="195" y="14283"/>
                  <a:pt x="310" y="14474"/>
                </a:cubicBezTo>
                <a:cubicBezTo>
                  <a:pt x="358" y="14555"/>
                  <a:pt x="437" y="14712"/>
                  <a:pt x="484" y="14825"/>
                </a:cubicBezTo>
                <a:cubicBezTo>
                  <a:pt x="538" y="14953"/>
                  <a:pt x="591" y="15043"/>
                  <a:pt x="623" y="15062"/>
                </a:cubicBezTo>
                <a:cubicBezTo>
                  <a:pt x="652" y="15079"/>
                  <a:pt x="710" y="15112"/>
                  <a:pt x="752" y="15135"/>
                </a:cubicBezTo>
                <a:lnTo>
                  <a:pt x="829" y="15177"/>
                </a:lnTo>
                <a:lnTo>
                  <a:pt x="842" y="15414"/>
                </a:lnTo>
                <a:cubicBezTo>
                  <a:pt x="850" y="15544"/>
                  <a:pt x="869" y="15682"/>
                  <a:pt x="885" y="15721"/>
                </a:cubicBezTo>
                <a:cubicBezTo>
                  <a:pt x="901" y="15760"/>
                  <a:pt x="915" y="15825"/>
                  <a:pt x="915" y="15865"/>
                </a:cubicBezTo>
                <a:cubicBezTo>
                  <a:pt x="915" y="15984"/>
                  <a:pt x="985" y="16202"/>
                  <a:pt x="1106" y="16457"/>
                </a:cubicBezTo>
                <a:cubicBezTo>
                  <a:pt x="1169" y="16588"/>
                  <a:pt x="1220" y="16708"/>
                  <a:pt x="1220" y="16723"/>
                </a:cubicBezTo>
                <a:cubicBezTo>
                  <a:pt x="1220" y="16739"/>
                  <a:pt x="1277" y="16812"/>
                  <a:pt x="1347" y="16886"/>
                </a:cubicBezTo>
                <a:cubicBezTo>
                  <a:pt x="1629" y="17180"/>
                  <a:pt x="1659" y="17216"/>
                  <a:pt x="1683" y="17275"/>
                </a:cubicBezTo>
                <a:cubicBezTo>
                  <a:pt x="1715" y="17358"/>
                  <a:pt x="1809" y="17395"/>
                  <a:pt x="2018" y="17407"/>
                </a:cubicBezTo>
                <a:lnTo>
                  <a:pt x="2189" y="17417"/>
                </a:lnTo>
                <a:lnTo>
                  <a:pt x="2364" y="17701"/>
                </a:lnTo>
                <a:cubicBezTo>
                  <a:pt x="2495" y="17914"/>
                  <a:pt x="2558" y="18046"/>
                  <a:pt x="2616" y="18228"/>
                </a:cubicBezTo>
                <a:cubicBezTo>
                  <a:pt x="2780" y="18740"/>
                  <a:pt x="2896" y="18930"/>
                  <a:pt x="3263" y="19292"/>
                </a:cubicBezTo>
                <a:cubicBezTo>
                  <a:pt x="3300" y="19329"/>
                  <a:pt x="3414" y="19401"/>
                  <a:pt x="3517" y="19452"/>
                </a:cubicBezTo>
                <a:cubicBezTo>
                  <a:pt x="3620" y="19503"/>
                  <a:pt x="3761" y="19592"/>
                  <a:pt x="3832" y="19648"/>
                </a:cubicBezTo>
                <a:cubicBezTo>
                  <a:pt x="3903" y="19705"/>
                  <a:pt x="4055" y="19799"/>
                  <a:pt x="4171" y="19859"/>
                </a:cubicBezTo>
                <a:cubicBezTo>
                  <a:pt x="4286" y="19919"/>
                  <a:pt x="4424" y="19994"/>
                  <a:pt x="4476" y="20026"/>
                </a:cubicBezTo>
                <a:cubicBezTo>
                  <a:pt x="4529" y="20058"/>
                  <a:pt x="4624" y="20106"/>
                  <a:pt x="4687" y="20134"/>
                </a:cubicBezTo>
                <a:cubicBezTo>
                  <a:pt x="4892" y="20225"/>
                  <a:pt x="5073" y="20323"/>
                  <a:pt x="5152" y="20387"/>
                </a:cubicBezTo>
                <a:cubicBezTo>
                  <a:pt x="5194" y="20421"/>
                  <a:pt x="5294" y="20482"/>
                  <a:pt x="5374" y="20522"/>
                </a:cubicBezTo>
                <a:cubicBezTo>
                  <a:pt x="5453" y="20562"/>
                  <a:pt x="5546" y="20627"/>
                  <a:pt x="5580" y="20668"/>
                </a:cubicBezTo>
                <a:cubicBezTo>
                  <a:pt x="5682" y="20790"/>
                  <a:pt x="5784" y="20834"/>
                  <a:pt x="6014" y="20856"/>
                </a:cubicBezTo>
                <a:cubicBezTo>
                  <a:pt x="6253" y="20879"/>
                  <a:pt x="6324" y="20857"/>
                  <a:pt x="6380" y="20742"/>
                </a:cubicBezTo>
                <a:cubicBezTo>
                  <a:pt x="6402" y="20698"/>
                  <a:pt x="6419" y="20686"/>
                  <a:pt x="6432" y="20707"/>
                </a:cubicBezTo>
                <a:cubicBezTo>
                  <a:pt x="6457" y="20746"/>
                  <a:pt x="6507" y="21054"/>
                  <a:pt x="6523" y="21257"/>
                </a:cubicBezTo>
                <a:cubicBezTo>
                  <a:pt x="6530" y="21355"/>
                  <a:pt x="6549" y="21434"/>
                  <a:pt x="6571" y="21467"/>
                </a:cubicBezTo>
                <a:cubicBezTo>
                  <a:pt x="6606" y="21516"/>
                  <a:pt x="6613" y="21516"/>
                  <a:pt x="6711" y="21463"/>
                </a:cubicBezTo>
                <a:cubicBezTo>
                  <a:pt x="6806" y="21412"/>
                  <a:pt x="6816" y="21398"/>
                  <a:pt x="6816" y="21319"/>
                </a:cubicBezTo>
                <a:cubicBezTo>
                  <a:pt x="6816" y="21190"/>
                  <a:pt x="6906" y="21056"/>
                  <a:pt x="6980" y="21074"/>
                </a:cubicBezTo>
                <a:cubicBezTo>
                  <a:pt x="7133" y="21112"/>
                  <a:pt x="7232" y="21161"/>
                  <a:pt x="7306" y="21235"/>
                </a:cubicBezTo>
                <a:cubicBezTo>
                  <a:pt x="7397" y="21326"/>
                  <a:pt x="7441" y="21335"/>
                  <a:pt x="8038" y="21386"/>
                </a:cubicBezTo>
                <a:cubicBezTo>
                  <a:pt x="8307" y="21408"/>
                  <a:pt x="8393" y="21427"/>
                  <a:pt x="8478" y="21480"/>
                </a:cubicBezTo>
                <a:cubicBezTo>
                  <a:pt x="8535" y="21516"/>
                  <a:pt x="8608" y="21556"/>
                  <a:pt x="8640" y="21569"/>
                </a:cubicBezTo>
                <a:cubicBezTo>
                  <a:pt x="8671" y="21582"/>
                  <a:pt x="8768" y="21593"/>
                  <a:pt x="8854" y="21595"/>
                </a:cubicBezTo>
                <a:cubicBezTo>
                  <a:pt x="9071" y="21599"/>
                  <a:pt x="9209" y="21521"/>
                  <a:pt x="9526" y="21214"/>
                </a:cubicBezTo>
                <a:cubicBezTo>
                  <a:pt x="9669" y="21076"/>
                  <a:pt x="9812" y="20943"/>
                  <a:pt x="9843" y="20920"/>
                </a:cubicBezTo>
                <a:cubicBezTo>
                  <a:pt x="9875" y="20897"/>
                  <a:pt x="10008" y="20864"/>
                  <a:pt x="10139" y="20845"/>
                </a:cubicBezTo>
                <a:cubicBezTo>
                  <a:pt x="10270" y="20826"/>
                  <a:pt x="10421" y="20797"/>
                  <a:pt x="10473" y="20781"/>
                </a:cubicBezTo>
                <a:cubicBezTo>
                  <a:pt x="10526" y="20766"/>
                  <a:pt x="10650" y="20731"/>
                  <a:pt x="10748" y="20704"/>
                </a:cubicBezTo>
                <a:cubicBezTo>
                  <a:pt x="10847" y="20678"/>
                  <a:pt x="10980" y="20631"/>
                  <a:pt x="11044" y="20600"/>
                </a:cubicBezTo>
                <a:cubicBezTo>
                  <a:pt x="11108" y="20569"/>
                  <a:pt x="11225" y="20520"/>
                  <a:pt x="11304" y="20492"/>
                </a:cubicBezTo>
                <a:cubicBezTo>
                  <a:pt x="11383" y="20464"/>
                  <a:pt x="11461" y="20431"/>
                  <a:pt x="11478" y="20416"/>
                </a:cubicBezTo>
                <a:cubicBezTo>
                  <a:pt x="11495" y="20402"/>
                  <a:pt x="11607" y="20356"/>
                  <a:pt x="11726" y="20315"/>
                </a:cubicBezTo>
                <a:cubicBezTo>
                  <a:pt x="11846" y="20274"/>
                  <a:pt x="12008" y="20205"/>
                  <a:pt x="12087" y="20161"/>
                </a:cubicBezTo>
                <a:cubicBezTo>
                  <a:pt x="12166" y="20117"/>
                  <a:pt x="12295" y="20068"/>
                  <a:pt x="12374" y="20052"/>
                </a:cubicBezTo>
                <a:cubicBezTo>
                  <a:pt x="12452" y="20037"/>
                  <a:pt x="12577" y="20004"/>
                  <a:pt x="12651" y="19979"/>
                </a:cubicBezTo>
                <a:cubicBezTo>
                  <a:pt x="12796" y="19930"/>
                  <a:pt x="13374" y="19910"/>
                  <a:pt x="14016" y="19931"/>
                </a:cubicBezTo>
                <a:cubicBezTo>
                  <a:pt x="14094" y="19934"/>
                  <a:pt x="14357" y="19936"/>
                  <a:pt x="14598" y="19935"/>
                </a:cubicBezTo>
                <a:cubicBezTo>
                  <a:pt x="14973" y="19935"/>
                  <a:pt x="15063" y="19926"/>
                  <a:pt x="15210" y="19873"/>
                </a:cubicBezTo>
                <a:cubicBezTo>
                  <a:pt x="15304" y="19839"/>
                  <a:pt x="15455" y="19799"/>
                  <a:pt x="15544" y="19786"/>
                </a:cubicBezTo>
                <a:cubicBezTo>
                  <a:pt x="15633" y="19772"/>
                  <a:pt x="15752" y="19746"/>
                  <a:pt x="15809" y="19727"/>
                </a:cubicBezTo>
                <a:cubicBezTo>
                  <a:pt x="15944" y="19682"/>
                  <a:pt x="16333" y="19379"/>
                  <a:pt x="16547" y="19152"/>
                </a:cubicBezTo>
                <a:cubicBezTo>
                  <a:pt x="16789" y="18894"/>
                  <a:pt x="16802" y="18879"/>
                  <a:pt x="16914" y="18737"/>
                </a:cubicBezTo>
                <a:cubicBezTo>
                  <a:pt x="17074" y="18535"/>
                  <a:pt x="17354" y="18285"/>
                  <a:pt x="17530" y="18188"/>
                </a:cubicBezTo>
                <a:cubicBezTo>
                  <a:pt x="17619" y="18138"/>
                  <a:pt x="17776" y="18036"/>
                  <a:pt x="17878" y="17960"/>
                </a:cubicBezTo>
                <a:cubicBezTo>
                  <a:pt x="17980" y="17884"/>
                  <a:pt x="18108" y="17801"/>
                  <a:pt x="18163" y="17775"/>
                </a:cubicBezTo>
                <a:cubicBezTo>
                  <a:pt x="18218" y="17750"/>
                  <a:pt x="18276" y="17710"/>
                  <a:pt x="18293" y="17687"/>
                </a:cubicBezTo>
                <a:cubicBezTo>
                  <a:pt x="18321" y="17648"/>
                  <a:pt x="18455" y="17603"/>
                  <a:pt x="18666" y="17562"/>
                </a:cubicBezTo>
                <a:cubicBezTo>
                  <a:pt x="18806" y="17534"/>
                  <a:pt x="19185" y="17343"/>
                  <a:pt x="19299" y="17242"/>
                </a:cubicBezTo>
                <a:cubicBezTo>
                  <a:pt x="19353" y="17194"/>
                  <a:pt x="19408" y="17155"/>
                  <a:pt x="19421" y="17155"/>
                </a:cubicBezTo>
                <a:cubicBezTo>
                  <a:pt x="19474" y="17155"/>
                  <a:pt x="19935" y="16779"/>
                  <a:pt x="20106" y="16596"/>
                </a:cubicBezTo>
                <a:cubicBezTo>
                  <a:pt x="20395" y="16288"/>
                  <a:pt x="20652" y="15834"/>
                  <a:pt x="20701" y="15546"/>
                </a:cubicBezTo>
                <a:cubicBezTo>
                  <a:pt x="20717" y="15451"/>
                  <a:pt x="20716" y="15373"/>
                  <a:pt x="20692" y="15191"/>
                </a:cubicBezTo>
                <a:cubicBezTo>
                  <a:pt x="20676" y="15062"/>
                  <a:pt x="20662" y="14824"/>
                  <a:pt x="20662" y="14662"/>
                </a:cubicBezTo>
                <a:cubicBezTo>
                  <a:pt x="20662" y="14134"/>
                  <a:pt x="20751" y="13830"/>
                  <a:pt x="20996" y="13526"/>
                </a:cubicBezTo>
                <a:cubicBezTo>
                  <a:pt x="21142" y="13344"/>
                  <a:pt x="21222" y="13129"/>
                  <a:pt x="21372" y="12515"/>
                </a:cubicBezTo>
                <a:cubicBezTo>
                  <a:pt x="21424" y="12299"/>
                  <a:pt x="21497" y="12036"/>
                  <a:pt x="21533" y="11931"/>
                </a:cubicBezTo>
                <a:cubicBezTo>
                  <a:pt x="21591" y="11762"/>
                  <a:pt x="21598" y="11717"/>
                  <a:pt x="21598" y="11511"/>
                </a:cubicBezTo>
                <a:cubicBezTo>
                  <a:pt x="21598" y="11272"/>
                  <a:pt x="21590" y="11230"/>
                  <a:pt x="21464" y="10837"/>
                </a:cubicBezTo>
                <a:cubicBezTo>
                  <a:pt x="21356" y="10499"/>
                  <a:pt x="21285" y="10307"/>
                  <a:pt x="21243" y="10233"/>
                </a:cubicBezTo>
                <a:cubicBezTo>
                  <a:pt x="21171" y="10109"/>
                  <a:pt x="21121" y="9901"/>
                  <a:pt x="21120" y="9719"/>
                </a:cubicBezTo>
                <a:cubicBezTo>
                  <a:pt x="21119" y="9532"/>
                  <a:pt x="21072" y="9330"/>
                  <a:pt x="20955" y="9016"/>
                </a:cubicBezTo>
                <a:cubicBezTo>
                  <a:pt x="20893" y="8848"/>
                  <a:pt x="20862" y="8798"/>
                  <a:pt x="20785" y="8737"/>
                </a:cubicBezTo>
                <a:cubicBezTo>
                  <a:pt x="20650" y="8631"/>
                  <a:pt x="20430" y="8558"/>
                  <a:pt x="20242" y="8557"/>
                </a:cubicBezTo>
                <a:lnTo>
                  <a:pt x="20081" y="8555"/>
                </a:lnTo>
                <a:lnTo>
                  <a:pt x="20068" y="8419"/>
                </a:lnTo>
                <a:cubicBezTo>
                  <a:pt x="20061" y="8344"/>
                  <a:pt x="20038" y="8215"/>
                  <a:pt x="20018" y="8132"/>
                </a:cubicBezTo>
                <a:cubicBezTo>
                  <a:pt x="19997" y="8048"/>
                  <a:pt x="19974" y="7921"/>
                  <a:pt x="19967" y="7847"/>
                </a:cubicBezTo>
                <a:cubicBezTo>
                  <a:pt x="19960" y="7773"/>
                  <a:pt x="19941" y="7669"/>
                  <a:pt x="19925" y="7616"/>
                </a:cubicBezTo>
                <a:cubicBezTo>
                  <a:pt x="19897" y="7524"/>
                  <a:pt x="19899" y="7514"/>
                  <a:pt x="19947" y="7402"/>
                </a:cubicBezTo>
                <a:cubicBezTo>
                  <a:pt x="19986" y="7312"/>
                  <a:pt x="19995" y="7261"/>
                  <a:pt x="19988" y="7175"/>
                </a:cubicBezTo>
                <a:cubicBezTo>
                  <a:pt x="19978" y="7049"/>
                  <a:pt x="19863" y="6793"/>
                  <a:pt x="19791" y="6732"/>
                </a:cubicBezTo>
                <a:cubicBezTo>
                  <a:pt x="19748" y="6696"/>
                  <a:pt x="19745" y="6680"/>
                  <a:pt x="19756" y="6563"/>
                </a:cubicBezTo>
                <a:cubicBezTo>
                  <a:pt x="19768" y="6438"/>
                  <a:pt x="19765" y="6429"/>
                  <a:pt x="19685" y="6320"/>
                </a:cubicBezTo>
                <a:cubicBezTo>
                  <a:pt x="19639" y="6258"/>
                  <a:pt x="19542" y="6155"/>
                  <a:pt x="19468" y="6093"/>
                </a:cubicBezTo>
                <a:cubicBezTo>
                  <a:pt x="19375" y="6014"/>
                  <a:pt x="19333" y="5961"/>
                  <a:pt x="19329" y="5915"/>
                </a:cubicBezTo>
                <a:cubicBezTo>
                  <a:pt x="19319" y="5813"/>
                  <a:pt x="19135" y="5510"/>
                  <a:pt x="19093" y="5528"/>
                </a:cubicBezTo>
                <a:cubicBezTo>
                  <a:pt x="19073" y="5536"/>
                  <a:pt x="19053" y="5530"/>
                  <a:pt x="19047" y="5515"/>
                </a:cubicBezTo>
                <a:cubicBezTo>
                  <a:pt x="19042" y="5499"/>
                  <a:pt x="19023" y="5487"/>
                  <a:pt x="19006" y="5487"/>
                </a:cubicBezTo>
                <a:cubicBezTo>
                  <a:pt x="18990" y="5487"/>
                  <a:pt x="18938" y="5431"/>
                  <a:pt x="18891" y="5362"/>
                </a:cubicBezTo>
                <a:cubicBezTo>
                  <a:pt x="18844" y="5294"/>
                  <a:pt x="18743" y="5193"/>
                  <a:pt x="18665" y="5136"/>
                </a:cubicBezTo>
                <a:cubicBezTo>
                  <a:pt x="18544" y="5048"/>
                  <a:pt x="18498" y="5031"/>
                  <a:pt x="18328" y="5015"/>
                </a:cubicBezTo>
                <a:cubicBezTo>
                  <a:pt x="18135" y="4998"/>
                  <a:pt x="18095" y="5007"/>
                  <a:pt x="17799" y="5124"/>
                </a:cubicBezTo>
                <a:cubicBezTo>
                  <a:pt x="17717" y="5156"/>
                  <a:pt x="17713" y="5154"/>
                  <a:pt x="17646" y="5054"/>
                </a:cubicBezTo>
                <a:cubicBezTo>
                  <a:pt x="17516" y="4860"/>
                  <a:pt x="17302" y="4748"/>
                  <a:pt x="17095" y="4767"/>
                </a:cubicBezTo>
                <a:cubicBezTo>
                  <a:pt x="16987" y="4776"/>
                  <a:pt x="16935" y="4802"/>
                  <a:pt x="16789" y="4917"/>
                </a:cubicBezTo>
                <a:cubicBezTo>
                  <a:pt x="16667" y="5014"/>
                  <a:pt x="16609" y="5045"/>
                  <a:pt x="16597" y="5022"/>
                </a:cubicBezTo>
                <a:cubicBezTo>
                  <a:pt x="16588" y="5003"/>
                  <a:pt x="16574" y="4921"/>
                  <a:pt x="16567" y="4838"/>
                </a:cubicBezTo>
                <a:cubicBezTo>
                  <a:pt x="16540" y="4512"/>
                  <a:pt x="16516" y="4433"/>
                  <a:pt x="16413" y="4333"/>
                </a:cubicBezTo>
                <a:cubicBezTo>
                  <a:pt x="16356" y="4277"/>
                  <a:pt x="16290" y="4238"/>
                  <a:pt x="16248" y="4236"/>
                </a:cubicBezTo>
                <a:cubicBezTo>
                  <a:pt x="16187" y="4234"/>
                  <a:pt x="16155" y="4249"/>
                  <a:pt x="16043" y="4335"/>
                </a:cubicBezTo>
                <a:cubicBezTo>
                  <a:pt x="16013" y="4358"/>
                  <a:pt x="15942" y="4628"/>
                  <a:pt x="15895" y="4893"/>
                </a:cubicBezTo>
                <a:cubicBezTo>
                  <a:pt x="15869" y="5045"/>
                  <a:pt x="15853" y="5083"/>
                  <a:pt x="15778" y="5165"/>
                </a:cubicBezTo>
                <a:cubicBezTo>
                  <a:pt x="15595" y="5366"/>
                  <a:pt x="15504" y="5493"/>
                  <a:pt x="15428" y="5656"/>
                </a:cubicBezTo>
                <a:cubicBezTo>
                  <a:pt x="15293" y="5945"/>
                  <a:pt x="15288" y="6122"/>
                  <a:pt x="15413" y="6122"/>
                </a:cubicBezTo>
                <a:cubicBezTo>
                  <a:pt x="15478" y="6122"/>
                  <a:pt x="15595" y="6050"/>
                  <a:pt x="15643" y="5981"/>
                </a:cubicBezTo>
                <a:cubicBezTo>
                  <a:pt x="15661" y="5955"/>
                  <a:pt x="15688" y="5941"/>
                  <a:pt x="15703" y="5950"/>
                </a:cubicBezTo>
                <a:cubicBezTo>
                  <a:pt x="15726" y="5964"/>
                  <a:pt x="15726" y="5989"/>
                  <a:pt x="15704" y="6124"/>
                </a:cubicBezTo>
                <a:cubicBezTo>
                  <a:pt x="15687" y="6226"/>
                  <a:pt x="15682" y="6380"/>
                  <a:pt x="15687" y="6567"/>
                </a:cubicBezTo>
                <a:cubicBezTo>
                  <a:pt x="15692" y="6725"/>
                  <a:pt x="15692" y="6866"/>
                  <a:pt x="15686" y="6881"/>
                </a:cubicBezTo>
                <a:cubicBezTo>
                  <a:pt x="15680" y="6895"/>
                  <a:pt x="15655" y="6886"/>
                  <a:pt x="15630" y="6860"/>
                </a:cubicBezTo>
                <a:cubicBezTo>
                  <a:pt x="15601" y="6830"/>
                  <a:pt x="15512" y="6805"/>
                  <a:pt x="15387" y="6790"/>
                </a:cubicBezTo>
                <a:cubicBezTo>
                  <a:pt x="15218" y="6771"/>
                  <a:pt x="15176" y="6754"/>
                  <a:pt x="15085" y="6674"/>
                </a:cubicBezTo>
                <a:cubicBezTo>
                  <a:pt x="14896" y="6507"/>
                  <a:pt x="14642" y="6466"/>
                  <a:pt x="14492" y="6579"/>
                </a:cubicBezTo>
                <a:cubicBezTo>
                  <a:pt x="14446" y="6614"/>
                  <a:pt x="14376" y="6683"/>
                  <a:pt x="14337" y="6731"/>
                </a:cubicBezTo>
                <a:lnTo>
                  <a:pt x="14268" y="6818"/>
                </a:lnTo>
                <a:lnTo>
                  <a:pt x="14182" y="6726"/>
                </a:lnTo>
                <a:cubicBezTo>
                  <a:pt x="14135" y="6676"/>
                  <a:pt x="14070" y="6627"/>
                  <a:pt x="14037" y="6616"/>
                </a:cubicBezTo>
                <a:cubicBezTo>
                  <a:pt x="13938" y="6585"/>
                  <a:pt x="13930" y="6546"/>
                  <a:pt x="13936" y="6121"/>
                </a:cubicBezTo>
                <a:lnTo>
                  <a:pt x="13942" y="5736"/>
                </a:lnTo>
                <a:lnTo>
                  <a:pt x="13807" y="5551"/>
                </a:lnTo>
                <a:cubicBezTo>
                  <a:pt x="13663" y="5354"/>
                  <a:pt x="13651" y="5348"/>
                  <a:pt x="13502" y="5398"/>
                </a:cubicBezTo>
                <a:cubicBezTo>
                  <a:pt x="13415" y="5428"/>
                  <a:pt x="13398" y="5448"/>
                  <a:pt x="13339" y="5588"/>
                </a:cubicBezTo>
                <a:cubicBezTo>
                  <a:pt x="13303" y="5674"/>
                  <a:pt x="13205" y="5854"/>
                  <a:pt x="13121" y="5989"/>
                </a:cubicBezTo>
                <a:cubicBezTo>
                  <a:pt x="13038" y="6123"/>
                  <a:pt x="12947" y="6303"/>
                  <a:pt x="12919" y="6389"/>
                </a:cubicBezTo>
                <a:lnTo>
                  <a:pt x="12870" y="6544"/>
                </a:lnTo>
                <a:lnTo>
                  <a:pt x="12758" y="6526"/>
                </a:lnTo>
                <a:cubicBezTo>
                  <a:pt x="12619" y="6503"/>
                  <a:pt x="12537" y="6543"/>
                  <a:pt x="12370" y="6719"/>
                </a:cubicBezTo>
                <a:cubicBezTo>
                  <a:pt x="12176" y="6923"/>
                  <a:pt x="12133" y="7119"/>
                  <a:pt x="12266" y="7193"/>
                </a:cubicBezTo>
                <a:cubicBezTo>
                  <a:pt x="12304" y="7215"/>
                  <a:pt x="12350" y="7204"/>
                  <a:pt x="12452" y="7152"/>
                </a:cubicBezTo>
                <a:cubicBezTo>
                  <a:pt x="12547" y="7104"/>
                  <a:pt x="12594" y="7093"/>
                  <a:pt x="12608" y="7115"/>
                </a:cubicBezTo>
                <a:cubicBezTo>
                  <a:pt x="12622" y="7138"/>
                  <a:pt x="12621" y="7160"/>
                  <a:pt x="12605" y="7190"/>
                </a:cubicBezTo>
                <a:cubicBezTo>
                  <a:pt x="12567" y="7262"/>
                  <a:pt x="12488" y="7605"/>
                  <a:pt x="12458" y="7824"/>
                </a:cubicBezTo>
                <a:cubicBezTo>
                  <a:pt x="12426" y="8065"/>
                  <a:pt x="12423" y="8338"/>
                  <a:pt x="12451" y="8421"/>
                </a:cubicBezTo>
                <a:cubicBezTo>
                  <a:pt x="12492" y="8543"/>
                  <a:pt x="12678" y="8620"/>
                  <a:pt x="12731" y="8536"/>
                </a:cubicBezTo>
                <a:cubicBezTo>
                  <a:pt x="12759" y="8492"/>
                  <a:pt x="12794" y="8528"/>
                  <a:pt x="12794" y="8601"/>
                </a:cubicBezTo>
                <a:cubicBezTo>
                  <a:pt x="12794" y="8676"/>
                  <a:pt x="12869" y="8753"/>
                  <a:pt x="12962" y="8773"/>
                </a:cubicBezTo>
                <a:cubicBezTo>
                  <a:pt x="13040" y="8789"/>
                  <a:pt x="13050" y="8777"/>
                  <a:pt x="13185" y="8525"/>
                </a:cubicBezTo>
                <a:lnTo>
                  <a:pt x="13233" y="8434"/>
                </a:lnTo>
                <a:lnTo>
                  <a:pt x="13312" y="8571"/>
                </a:lnTo>
                <a:cubicBezTo>
                  <a:pt x="13355" y="8645"/>
                  <a:pt x="13410" y="8771"/>
                  <a:pt x="13435" y="8850"/>
                </a:cubicBezTo>
                <a:cubicBezTo>
                  <a:pt x="13513" y="9092"/>
                  <a:pt x="13567" y="9566"/>
                  <a:pt x="13522" y="9610"/>
                </a:cubicBezTo>
                <a:cubicBezTo>
                  <a:pt x="13513" y="9619"/>
                  <a:pt x="13464" y="9601"/>
                  <a:pt x="13412" y="9570"/>
                </a:cubicBezTo>
                <a:cubicBezTo>
                  <a:pt x="13220" y="9455"/>
                  <a:pt x="13010" y="9408"/>
                  <a:pt x="12756" y="9424"/>
                </a:cubicBezTo>
                <a:cubicBezTo>
                  <a:pt x="12568" y="9437"/>
                  <a:pt x="12451" y="9425"/>
                  <a:pt x="12211" y="9371"/>
                </a:cubicBezTo>
                <a:cubicBezTo>
                  <a:pt x="11807" y="9279"/>
                  <a:pt x="11635" y="9259"/>
                  <a:pt x="11546" y="9293"/>
                </a:cubicBezTo>
                <a:cubicBezTo>
                  <a:pt x="11490" y="9314"/>
                  <a:pt x="11471" y="9312"/>
                  <a:pt x="11464" y="9279"/>
                </a:cubicBezTo>
                <a:cubicBezTo>
                  <a:pt x="11454" y="9239"/>
                  <a:pt x="11584" y="8518"/>
                  <a:pt x="11610" y="8470"/>
                </a:cubicBezTo>
                <a:cubicBezTo>
                  <a:pt x="11617" y="8457"/>
                  <a:pt x="11643" y="8443"/>
                  <a:pt x="11669" y="8438"/>
                </a:cubicBezTo>
                <a:cubicBezTo>
                  <a:pt x="11723" y="8428"/>
                  <a:pt x="11820" y="8367"/>
                  <a:pt x="11820" y="8343"/>
                </a:cubicBezTo>
                <a:cubicBezTo>
                  <a:pt x="11820" y="8333"/>
                  <a:pt x="11804" y="8330"/>
                  <a:pt x="11786" y="8335"/>
                </a:cubicBezTo>
                <a:cubicBezTo>
                  <a:pt x="11758" y="8343"/>
                  <a:pt x="11751" y="8312"/>
                  <a:pt x="11741" y="8147"/>
                </a:cubicBezTo>
                <a:cubicBezTo>
                  <a:pt x="11724" y="7851"/>
                  <a:pt x="11690" y="7691"/>
                  <a:pt x="11621" y="7589"/>
                </a:cubicBezTo>
                <a:cubicBezTo>
                  <a:pt x="11565" y="7506"/>
                  <a:pt x="11390" y="7394"/>
                  <a:pt x="11308" y="7389"/>
                </a:cubicBezTo>
                <a:cubicBezTo>
                  <a:pt x="11290" y="7388"/>
                  <a:pt x="11215" y="7357"/>
                  <a:pt x="11142" y="7320"/>
                </a:cubicBezTo>
                <a:lnTo>
                  <a:pt x="11008" y="7251"/>
                </a:lnTo>
                <a:lnTo>
                  <a:pt x="10985" y="7012"/>
                </a:lnTo>
                <a:cubicBezTo>
                  <a:pt x="10951" y="6650"/>
                  <a:pt x="10954" y="6425"/>
                  <a:pt x="10993" y="6357"/>
                </a:cubicBezTo>
                <a:cubicBezTo>
                  <a:pt x="11019" y="6311"/>
                  <a:pt x="11020" y="6301"/>
                  <a:pt x="10998" y="6308"/>
                </a:cubicBezTo>
                <a:cubicBezTo>
                  <a:pt x="10975" y="6317"/>
                  <a:pt x="10969" y="6248"/>
                  <a:pt x="10965" y="5887"/>
                </a:cubicBezTo>
                <a:cubicBezTo>
                  <a:pt x="10962" y="5645"/>
                  <a:pt x="10968" y="5432"/>
                  <a:pt x="10978" y="5401"/>
                </a:cubicBezTo>
                <a:cubicBezTo>
                  <a:pt x="10990" y="5366"/>
                  <a:pt x="10990" y="5334"/>
                  <a:pt x="10979" y="5316"/>
                </a:cubicBezTo>
                <a:cubicBezTo>
                  <a:pt x="10967" y="5299"/>
                  <a:pt x="10969" y="5045"/>
                  <a:pt x="10982" y="4640"/>
                </a:cubicBezTo>
                <a:cubicBezTo>
                  <a:pt x="11008" y="3828"/>
                  <a:pt x="11008" y="3200"/>
                  <a:pt x="10981" y="3092"/>
                </a:cubicBezTo>
                <a:cubicBezTo>
                  <a:pt x="10958" y="2996"/>
                  <a:pt x="10916" y="2987"/>
                  <a:pt x="10798" y="3052"/>
                </a:cubicBezTo>
                <a:cubicBezTo>
                  <a:pt x="10723" y="3093"/>
                  <a:pt x="10721" y="3096"/>
                  <a:pt x="10716" y="3255"/>
                </a:cubicBezTo>
                <a:cubicBezTo>
                  <a:pt x="10708" y="3494"/>
                  <a:pt x="10705" y="3501"/>
                  <a:pt x="10626" y="3428"/>
                </a:cubicBezTo>
                <a:cubicBezTo>
                  <a:pt x="10547" y="3354"/>
                  <a:pt x="10478" y="3363"/>
                  <a:pt x="10286" y="3468"/>
                </a:cubicBezTo>
                <a:cubicBezTo>
                  <a:pt x="10047" y="3598"/>
                  <a:pt x="9851" y="3848"/>
                  <a:pt x="9547" y="4414"/>
                </a:cubicBezTo>
                <a:cubicBezTo>
                  <a:pt x="9343" y="4793"/>
                  <a:pt x="9252" y="4943"/>
                  <a:pt x="9225" y="4943"/>
                </a:cubicBezTo>
                <a:cubicBezTo>
                  <a:pt x="9213" y="4943"/>
                  <a:pt x="9175" y="4901"/>
                  <a:pt x="9141" y="4849"/>
                </a:cubicBezTo>
                <a:cubicBezTo>
                  <a:pt x="9059" y="4726"/>
                  <a:pt x="8987" y="4669"/>
                  <a:pt x="8901" y="4661"/>
                </a:cubicBezTo>
                <a:cubicBezTo>
                  <a:pt x="8857" y="4656"/>
                  <a:pt x="8829" y="4637"/>
                  <a:pt x="8826" y="4609"/>
                </a:cubicBezTo>
                <a:cubicBezTo>
                  <a:pt x="8823" y="4585"/>
                  <a:pt x="8932" y="4397"/>
                  <a:pt x="9069" y="4193"/>
                </a:cubicBezTo>
                <a:cubicBezTo>
                  <a:pt x="9354" y="3765"/>
                  <a:pt x="9435" y="3574"/>
                  <a:pt x="9472" y="3238"/>
                </a:cubicBezTo>
                <a:cubicBezTo>
                  <a:pt x="9507" y="2917"/>
                  <a:pt x="9486" y="2463"/>
                  <a:pt x="9426" y="2228"/>
                </a:cubicBezTo>
                <a:cubicBezTo>
                  <a:pt x="9352" y="1942"/>
                  <a:pt x="9301" y="1614"/>
                  <a:pt x="9313" y="1512"/>
                </a:cubicBezTo>
                <a:cubicBezTo>
                  <a:pt x="9319" y="1462"/>
                  <a:pt x="9343" y="1389"/>
                  <a:pt x="9368" y="1350"/>
                </a:cubicBezTo>
                <a:cubicBezTo>
                  <a:pt x="9436" y="1241"/>
                  <a:pt x="9460" y="1064"/>
                  <a:pt x="9435" y="851"/>
                </a:cubicBezTo>
                <a:cubicBezTo>
                  <a:pt x="9402" y="571"/>
                  <a:pt x="9317" y="469"/>
                  <a:pt x="9112" y="469"/>
                </a:cubicBezTo>
                <a:cubicBezTo>
                  <a:pt x="8997" y="469"/>
                  <a:pt x="8955" y="436"/>
                  <a:pt x="8955" y="344"/>
                </a:cubicBezTo>
                <a:cubicBezTo>
                  <a:pt x="8955" y="229"/>
                  <a:pt x="8809" y="191"/>
                  <a:pt x="8602" y="254"/>
                </a:cubicBezTo>
                <a:cubicBezTo>
                  <a:pt x="8549" y="270"/>
                  <a:pt x="8502" y="276"/>
                  <a:pt x="8496" y="268"/>
                </a:cubicBezTo>
                <a:cubicBezTo>
                  <a:pt x="8491" y="260"/>
                  <a:pt x="8478" y="203"/>
                  <a:pt x="8467" y="142"/>
                </a:cubicBezTo>
                <a:cubicBezTo>
                  <a:pt x="8450" y="45"/>
                  <a:pt x="8438" y="30"/>
                  <a:pt x="8372" y="11"/>
                </a:cubicBezTo>
                <a:cubicBezTo>
                  <a:pt x="8351" y="5"/>
                  <a:pt x="8326" y="1"/>
                  <a:pt x="8302" y="0"/>
                </a:cubicBezTo>
                <a:close/>
                <a:moveTo>
                  <a:pt x="11381" y="1683"/>
                </a:moveTo>
                <a:cubicBezTo>
                  <a:pt x="11339" y="1678"/>
                  <a:pt x="11263" y="1709"/>
                  <a:pt x="11132" y="1779"/>
                </a:cubicBezTo>
                <a:cubicBezTo>
                  <a:pt x="10978" y="1861"/>
                  <a:pt x="10951" y="1885"/>
                  <a:pt x="10956" y="1936"/>
                </a:cubicBezTo>
                <a:cubicBezTo>
                  <a:pt x="10981" y="2226"/>
                  <a:pt x="10980" y="2219"/>
                  <a:pt x="11034" y="2175"/>
                </a:cubicBezTo>
                <a:cubicBezTo>
                  <a:pt x="11115" y="2109"/>
                  <a:pt x="11427" y="1983"/>
                  <a:pt x="11444" y="2009"/>
                </a:cubicBezTo>
                <a:cubicBezTo>
                  <a:pt x="11465" y="2041"/>
                  <a:pt x="11468" y="2402"/>
                  <a:pt x="11449" y="2487"/>
                </a:cubicBezTo>
                <a:cubicBezTo>
                  <a:pt x="11437" y="2540"/>
                  <a:pt x="11440" y="2555"/>
                  <a:pt x="11464" y="2555"/>
                </a:cubicBezTo>
                <a:cubicBezTo>
                  <a:pt x="11511" y="2555"/>
                  <a:pt x="11540" y="2443"/>
                  <a:pt x="11516" y="2349"/>
                </a:cubicBezTo>
                <a:cubicBezTo>
                  <a:pt x="11505" y="2304"/>
                  <a:pt x="11484" y="2159"/>
                  <a:pt x="11469" y="2026"/>
                </a:cubicBezTo>
                <a:cubicBezTo>
                  <a:pt x="11453" y="1893"/>
                  <a:pt x="11434" y="1761"/>
                  <a:pt x="11427" y="1732"/>
                </a:cubicBezTo>
                <a:cubicBezTo>
                  <a:pt x="11420" y="1703"/>
                  <a:pt x="11407" y="1687"/>
                  <a:pt x="11381" y="1683"/>
                </a:cubicBezTo>
                <a:close/>
                <a:moveTo>
                  <a:pt x="11394" y="1845"/>
                </a:moveTo>
                <a:cubicBezTo>
                  <a:pt x="11408" y="1845"/>
                  <a:pt x="11418" y="1847"/>
                  <a:pt x="11423" y="1854"/>
                </a:cubicBezTo>
                <a:cubicBezTo>
                  <a:pt x="11450" y="1897"/>
                  <a:pt x="11399" y="1935"/>
                  <a:pt x="11214" y="2009"/>
                </a:cubicBezTo>
                <a:cubicBezTo>
                  <a:pt x="11036" y="2081"/>
                  <a:pt x="11024" y="2083"/>
                  <a:pt x="11008" y="2041"/>
                </a:cubicBezTo>
                <a:cubicBezTo>
                  <a:pt x="10988" y="1990"/>
                  <a:pt x="11294" y="1845"/>
                  <a:pt x="11394" y="1845"/>
                </a:cubicBezTo>
                <a:close/>
                <a:moveTo>
                  <a:pt x="11023" y="2355"/>
                </a:moveTo>
                <a:cubicBezTo>
                  <a:pt x="11021" y="2358"/>
                  <a:pt x="11019" y="2369"/>
                  <a:pt x="11019" y="2387"/>
                </a:cubicBezTo>
                <a:cubicBezTo>
                  <a:pt x="11018" y="2419"/>
                  <a:pt x="11023" y="2436"/>
                  <a:pt x="11029" y="2426"/>
                </a:cubicBezTo>
                <a:cubicBezTo>
                  <a:pt x="11036" y="2416"/>
                  <a:pt x="11036" y="2390"/>
                  <a:pt x="11031" y="2368"/>
                </a:cubicBezTo>
                <a:cubicBezTo>
                  <a:pt x="11028" y="2356"/>
                  <a:pt x="11025" y="2352"/>
                  <a:pt x="11023" y="2355"/>
                </a:cubicBezTo>
                <a:close/>
                <a:moveTo>
                  <a:pt x="11022" y="2504"/>
                </a:moveTo>
                <a:cubicBezTo>
                  <a:pt x="11015" y="2507"/>
                  <a:pt x="11007" y="2524"/>
                  <a:pt x="10992" y="2558"/>
                </a:cubicBezTo>
                <a:cubicBezTo>
                  <a:pt x="10974" y="2597"/>
                  <a:pt x="10960" y="2654"/>
                  <a:pt x="10960" y="2683"/>
                </a:cubicBezTo>
                <a:cubicBezTo>
                  <a:pt x="10960" y="2763"/>
                  <a:pt x="11027" y="2749"/>
                  <a:pt x="11051" y="2664"/>
                </a:cubicBezTo>
                <a:cubicBezTo>
                  <a:pt x="11067" y="2610"/>
                  <a:pt x="11066" y="2579"/>
                  <a:pt x="11048" y="2539"/>
                </a:cubicBezTo>
                <a:cubicBezTo>
                  <a:pt x="11037" y="2514"/>
                  <a:pt x="11030" y="2502"/>
                  <a:pt x="11022" y="2504"/>
                </a:cubicBezTo>
                <a:close/>
                <a:moveTo>
                  <a:pt x="12551" y="3553"/>
                </a:moveTo>
                <a:cubicBezTo>
                  <a:pt x="12542" y="3553"/>
                  <a:pt x="12521" y="3601"/>
                  <a:pt x="12504" y="3659"/>
                </a:cubicBezTo>
                <a:cubicBezTo>
                  <a:pt x="12482" y="3734"/>
                  <a:pt x="12480" y="3756"/>
                  <a:pt x="12498" y="3733"/>
                </a:cubicBezTo>
                <a:cubicBezTo>
                  <a:pt x="12531" y="3690"/>
                  <a:pt x="12616" y="3864"/>
                  <a:pt x="12624" y="3991"/>
                </a:cubicBezTo>
                <a:cubicBezTo>
                  <a:pt x="12630" y="4098"/>
                  <a:pt x="12582" y="4255"/>
                  <a:pt x="12522" y="4321"/>
                </a:cubicBezTo>
                <a:cubicBezTo>
                  <a:pt x="12499" y="4347"/>
                  <a:pt x="12487" y="4369"/>
                  <a:pt x="12496" y="4369"/>
                </a:cubicBezTo>
                <a:cubicBezTo>
                  <a:pt x="12525" y="4369"/>
                  <a:pt x="12650" y="4240"/>
                  <a:pt x="12684" y="4175"/>
                </a:cubicBezTo>
                <a:cubicBezTo>
                  <a:pt x="12722" y="4102"/>
                  <a:pt x="12726" y="3936"/>
                  <a:pt x="12693" y="3821"/>
                </a:cubicBezTo>
                <a:cubicBezTo>
                  <a:pt x="12665" y="3725"/>
                  <a:pt x="12573" y="3553"/>
                  <a:pt x="12551" y="3553"/>
                </a:cubicBezTo>
                <a:close/>
                <a:moveTo>
                  <a:pt x="10459" y="3773"/>
                </a:moveTo>
                <a:cubicBezTo>
                  <a:pt x="10478" y="3775"/>
                  <a:pt x="10489" y="3791"/>
                  <a:pt x="10509" y="3823"/>
                </a:cubicBezTo>
                <a:lnTo>
                  <a:pt x="10517" y="3836"/>
                </a:lnTo>
                <a:cubicBezTo>
                  <a:pt x="10519" y="3838"/>
                  <a:pt x="10521" y="3840"/>
                  <a:pt x="10523" y="3843"/>
                </a:cubicBezTo>
                <a:cubicBezTo>
                  <a:pt x="10523" y="3844"/>
                  <a:pt x="10523" y="3844"/>
                  <a:pt x="10524" y="3845"/>
                </a:cubicBezTo>
                <a:cubicBezTo>
                  <a:pt x="10525" y="3847"/>
                  <a:pt x="10525" y="3849"/>
                  <a:pt x="10525" y="3850"/>
                </a:cubicBezTo>
                <a:lnTo>
                  <a:pt x="10550" y="3889"/>
                </a:lnTo>
                <a:lnTo>
                  <a:pt x="10520" y="3930"/>
                </a:lnTo>
                <a:cubicBezTo>
                  <a:pt x="10513" y="3943"/>
                  <a:pt x="10504" y="3957"/>
                  <a:pt x="10490" y="3974"/>
                </a:cubicBezTo>
                <a:cubicBezTo>
                  <a:pt x="10485" y="3980"/>
                  <a:pt x="10480" y="3984"/>
                  <a:pt x="10475" y="3988"/>
                </a:cubicBezTo>
                <a:cubicBezTo>
                  <a:pt x="10475" y="3989"/>
                  <a:pt x="10474" y="3989"/>
                  <a:pt x="10473" y="3990"/>
                </a:cubicBezTo>
                <a:cubicBezTo>
                  <a:pt x="10467" y="3997"/>
                  <a:pt x="10461" y="4002"/>
                  <a:pt x="10456" y="4007"/>
                </a:cubicBezTo>
                <a:cubicBezTo>
                  <a:pt x="10455" y="4008"/>
                  <a:pt x="10455" y="4009"/>
                  <a:pt x="10454" y="4010"/>
                </a:cubicBezTo>
                <a:cubicBezTo>
                  <a:pt x="10453" y="4011"/>
                  <a:pt x="10452" y="4012"/>
                  <a:pt x="10451" y="4013"/>
                </a:cubicBezTo>
                <a:cubicBezTo>
                  <a:pt x="10445" y="4017"/>
                  <a:pt x="10440" y="4020"/>
                  <a:pt x="10434" y="4023"/>
                </a:cubicBezTo>
                <a:cubicBezTo>
                  <a:pt x="10412" y="4035"/>
                  <a:pt x="10391" y="4037"/>
                  <a:pt x="10373" y="4024"/>
                </a:cubicBezTo>
                <a:cubicBezTo>
                  <a:pt x="10333" y="4014"/>
                  <a:pt x="10301" y="4032"/>
                  <a:pt x="10280" y="4073"/>
                </a:cubicBezTo>
                <a:cubicBezTo>
                  <a:pt x="10266" y="4113"/>
                  <a:pt x="10255" y="4162"/>
                  <a:pt x="10254" y="4209"/>
                </a:cubicBezTo>
                <a:cubicBezTo>
                  <a:pt x="10254" y="4229"/>
                  <a:pt x="10255" y="4245"/>
                  <a:pt x="10256" y="4260"/>
                </a:cubicBezTo>
                <a:cubicBezTo>
                  <a:pt x="10258" y="4274"/>
                  <a:pt x="10261" y="4286"/>
                  <a:pt x="10265" y="4296"/>
                </a:cubicBezTo>
                <a:cubicBezTo>
                  <a:pt x="10274" y="4319"/>
                  <a:pt x="10289" y="4336"/>
                  <a:pt x="10314" y="4357"/>
                </a:cubicBezTo>
                <a:cubicBezTo>
                  <a:pt x="10324" y="4365"/>
                  <a:pt x="10336" y="4371"/>
                  <a:pt x="10348" y="4377"/>
                </a:cubicBezTo>
                <a:cubicBezTo>
                  <a:pt x="10387" y="4394"/>
                  <a:pt x="10436" y="4399"/>
                  <a:pt x="10484" y="4395"/>
                </a:cubicBezTo>
                <a:cubicBezTo>
                  <a:pt x="10516" y="4392"/>
                  <a:pt x="10546" y="4383"/>
                  <a:pt x="10573" y="4371"/>
                </a:cubicBezTo>
                <a:cubicBezTo>
                  <a:pt x="10586" y="4365"/>
                  <a:pt x="10598" y="4358"/>
                  <a:pt x="10609" y="4350"/>
                </a:cubicBezTo>
                <a:cubicBezTo>
                  <a:pt x="10619" y="4342"/>
                  <a:pt x="10628" y="4334"/>
                  <a:pt x="10635" y="4324"/>
                </a:cubicBezTo>
                <a:cubicBezTo>
                  <a:pt x="10647" y="4308"/>
                  <a:pt x="10656" y="4300"/>
                  <a:pt x="10664" y="4296"/>
                </a:cubicBezTo>
                <a:cubicBezTo>
                  <a:pt x="10682" y="4286"/>
                  <a:pt x="10694" y="4298"/>
                  <a:pt x="10701" y="4327"/>
                </a:cubicBezTo>
                <a:cubicBezTo>
                  <a:pt x="10701" y="4328"/>
                  <a:pt x="10702" y="4328"/>
                  <a:pt x="10702" y="4329"/>
                </a:cubicBezTo>
                <a:cubicBezTo>
                  <a:pt x="10702" y="4330"/>
                  <a:pt x="10702" y="4330"/>
                  <a:pt x="10702" y="4330"/>
                </a:cubicBezTo>
                <a:cubicBezTo>
                  <a:pt x="10702" y="4331"/>
                  <a:pt x="10702" y="4332"/>
                  <a:pt x="10702" y="4332"/>
                </a:cubicBezTo>
                <a:cubicBezTo>
                  <a:pt x="10703" y="4333"/>
                  <a:pt x="10702" y="4333"/>
                  <a:pt x="10702" y="4333"/>
                </a:cubicBezTo>
                <a:cubicBezTo>
                  <a:pt x="10705" y="4345"/>
                  <a:pt x="10707" y="4358"/>
                  <a:pt x="10708" y="4375"/>
                </a:cubicBezTo>
                <a:cubicBezTo>
                  <a:pt x="10709" y="4395"/>
                  <a:pt x="10710" y="4419"/>
                  <a:pt x="10708" y="4448"/>
                </a:cubicBezTo>
                <a:cubicBezTo>
                  <a:pt x="10707" y="4475"/>
                  <a:pt x="10706" y="4496"/>
                  <a:pt x="10702" y="4514"/>
                </a:cubicBezTo>
                <a:cubicBezTo>
                  <a:pt x="10699" y="4532"/>
                  <a:pt x="10695" y="4547"/>
                  <a:pt x="10688" y="4560"/>
                </a:cubicBezTo>
                <a:cubicBezTo>
                  <a:pt x="10680" y="4573"/>
                  <a:pt x="10670" y="4585"/>
                  <a:pt x="10656" y="4599"/>
                </a:cubicBezTo>
                <a:cubicBezTo>
                  <a:pt x="10642" y="4613"/>
                  <a:pt x="10624" y="4628"/>
                  <a:pt x="10601" y="4647"/>
                </a:cubicBezTo>
                <a:cubicBezTo>
                  <a:pt x="10601" y="4647"/>
                  <a:pt x="10600" y="4647"/>
                  <a:pt x="10600" y="4647"/>
                </a:cubicBezTo>
                <a:cubicBezTo>
                  <a:pt x="10570" y="4672"/>
                  <a:pt x="10534" y="4704"/>
                  <a:pt x="10497" y="4736"/>
                </a:cubicBezTo>
                <a:cubicBezTo>
                  <a:pt x="10437" y="4788"/>
                  <a:pt x="10368" y="4851"/>
                  <a:pt x="10302" y="4914"/>
                </a:cubicBezTo>
                <a:cubicBezTo>
                  <a:pt x="10299" y="4917"/>
                  <a:pt x="10290" y="4925"/>
                  <a:pt x="10287" y="4927"/>
                </a:cubicBezTo>
                <a:cubicBezTo>
                  <a:pt x="10269" y="4944"/>
                  <a:pt x="10165" y="5043"/>
                  <a:pt x="10055" y="5147"/>
                </a:cubicBezTo>
                <a:cubicBezTo>
                  <a:pt x="9980" y="5218"/>
                  <a:pt x="9932" y="5263"/>
                  <a:pt x="9894" y="5296"/>
                </a:cubicBezTo>
                <a:cubicBezTo>
                  <a:pt x="9894" y="5297"/>
                  <a:pt x="9893" y="5297"/>
                  <a:pt x="9893" y="5297"/>
                </a:cubicBezTo>
                <a:cubicBezTo>
                  <a:pt x="9853" y="5340"/>
                  <a:pt x="9828" y="5359"/>
                  <a:pt x="9812" y="5353"/>
                </a:cubicBezTo>
                <a:cubicBezTo>
                  <a:pt x="9810" y="5354"/>
                  <a:pt x="9806" y="5357"/>
                  <a:pt x="9805" y="5356"/>
                </a:cubicBezTo>
                <a:cubicBezTo>
                  <a:pt x="9805" y="5356"/>
                  <a:pt x="9805" y="5356"/>
                  <a:pt x="9804" y="5355"/>
                </a:cubicBezTo>
                <a:cubicBezTo>
                  <a:pt x="9795" y="5354"/>
                  <a:pt x="9790" y="5346"/>
                  <a:pt x="9786" y="5331"/>
                </a:cubicBezTo>
                <a:cubicBezTo>
                  <a:pt x="9784" y="5325"/>
                  <a:pt x="9783" y="5304"/>
                  <a:pt x="9781" y="5293"/>
                </a:cubicBezTo>
                <a:cubicBezTo>
                  <a:pt x="9781" y="5291"/>
                  <a:pt x="9780" y="5290"/>
                  <a:pt x="9780" y="5288"/>
                </a:cubicBezTo>
                <a:cubicBezTo>
                  <a:pt x="9779" y="5280"/>
                  <a:pt x="9778" y="5275"/>
                  <a:pt x="9778" y="5267"/>
                </a:cubicBezTo>
                <a:cubicBezTo>
                  <a:pt x="9773" y="5234"/>
                  <a:pt x="9769" y="5206"/>
                  <a:pt x="9765" y="5170"/>
                </a:cubicBezTo>
                <a:cubicBezTo>
                  <a:pt x="9755" y="5113"/>
                  <a:pt x="9743" y="5095"/>
                  <a:pt x="9720" y="5094"/>
                </a:cubicBezTo>
                <a:cubicBezTo>
                  <a:pt x="9720" y="5094"/>
                  <a:pt x="9720" y="5094"/>
                  <a:pt x="9719" y="5094"/>
                </a:cubicBezTo>
                <a:cubicBezTo>
                  <a:pt x="9716" y="5094"/>
                  <a:pt x="9713" y="5096"/>
                  <a:pt x="9710" y="5098"/>
                </a:cubicBezTo>
                <a:cubicBezTo>
                  <a:pt x="9708" y="5099"/>
                  <a:pt x="9707" y="5098"/>
                  <a:pt x="9705" y="5100"/>
                </a:cubicBezTo>
                <a:cubicBezTo>
                  <a:pt x="9692" y="5112"/>
                  <a:pt x="9682" y="5142"/>
                  <a:pt x="9674" y="5178"/>
                </a:cubicBezTo>
                <a:cubicBezTo>
                  <a:pt x="9672" y="5188"/>
                  <a:pt x="9671" y="5198"/>
                  <a:pt x="9669" y="5209"/>
                </a:cubicBezTo>
                <a:cubicBezTo>
                  <a:pt x="9669" y="5210"/>
                  <a:pt x="9669" y="5211"/>
                  <a:pt x="9669" y="5212"/>
                </a:cubicBezTo>
                <a:cubicBezTo>
                  <a:pt x="9667" y="5227"/>
                  <a:pt x="9666" y="5243"/>
                  <a:pt x="9665" y="5260"/>
                </a:cubicBezTo>
                <a:cubicBezTo>
                  <a:pt x="9665" y="5261"/>
                  <a:pt x="9665" y="5262"/>
                  <a:pt x="9665" y="5263"/>
                </a:cubicBezTo>
                <a:cubicBezTo>
                  <a:pt x="9665" y="5264"/>
                  <a:pt x="9664" y="5265"/>
                  <a:pt x="9664" y="5266"/>
                </a:cubicBezTo>
                <a:cubicBezTo>
                  <a:pt x="9664" y="5297"/>
                  <a:pt x="9666" y="5331"/>
                  <a:pt x="9671" y="5364"/>
                </a:cubicBezTo>
                <a:cubicBezTo>
                  <a:pt x="9682" y="5443"/>
                  <a:pt x="9673" y="5464"/>
                  <a:pt x="9594" y="5557"/>
                </a:cubicBezTo>
                <a:cubicBezTo>
                  <a:pt x="9593" y="5558"/>
                  <a:pt x="9592" y="5559"/>
                  <a:pt x="9591" y="5561"/>
                </a:cubicBezTo>
                <a:cubicBezTo>
                  <a:pt x="9591" y="5561"/>
                  <a:pt x="9591" y="5561"/>
                  <a:pt x="9590" y="5561"/>
                </a:cubicBezTo>
                <a:cubicBezTo>
                  <a:pt x="9587" y="5565"/>
                  <a:pt x="9586" y="5566"/>
                  <a:pt x="9583" y="5569"/>
                </a:cubicBezTo>
                <a:cubicBezTo>
                  <a:pt x="9537" y="5622"/>
                  <a:pt x="9507" y="5653"/>
                  <a:pt x="9486" y="5661"/>
                </a:cubicBezTo>
                <a:cubicBezTo>
                  <a:pt x="9486" y="5661"/>
                  <a:pt x="9486" y="5661"/>
                  <a:pt x="9486" y="5661"/>
                </a:cubicBezTo>
                <a:cubicBezTo>
                  <a:pt x="9485" y="5662"/>
                  <a:pt x="9483" y="5664"/>
                  <a:pt x="9481" y="5664"/>
                </a:cubicBezTo>
                <a:cubicBezTo>
                  <a:pt x="9480" y="5665"/>
                  <a:pt x="9477" y="5668"/>
                  <a:pt x="9476" y="5668"/>
                </a:cubicBezTo>
                <a:cubicBezTo>
                  <a:pt x="9474" y="5668"/>
                  <a:pt x="9472" y="5665"/>
                  <a:pt x="9470" y="5664"/>
                </a:cubicBezTo>
                <a:cubicBezTo>
                  <a:pt x="9459" y="5663"/>
                  <a:pt x="9450" y="5659"/>
                  <a:pt x="9444" y="5644"/>
                </a:cubicBezTo>
                <a:cubicBezTo>
                  <a:pt x="9444" y="5644"/>
                  <a:pt x="9444" y="5641"/>
                  <a:pt x="9444" y="5639"/>
                </a:cubicBezTo>
                <a:cubicBezTo>
                  <a:pt x="9440" y="5634"/>
                  <a:pt x="9437" y="5630"/>
                  <a:pt x="9433" y="5623"/>
                </a:cubicBezTo>
                <a:cubicBezTo>
                  <a:pt x="9419" y="5598"/>
                  <a:pt x="9412" y="5578"/>
                  <a:pt x="9417" y="5578"/>
                </a:cubicBezTo>
                <a:cubicBezTo>
                  <a:pt x="9419" y="5578"/>
                  <a:pt x="9420" y="5562"/>
                  <a:pt x="9419" y="5544"/>
                </a:cubicBezTo>
                <a:cubicBezTo>
                  <a:pt x="9414" y="5490"/>
                  <a:pt x="9412" y="5450"/>
                  <a:pt x="9411" y="5415"/>
                </a:cubicBezTo>
                <a:cubicBezTo>
                  <a:pt x="9409" y="5386"/>
                  <a:pt x="9409" y="5361"/>
                  <a:pt x="9411" y="5341"/>
                </a:cubicBezTo>
                <a:lnTo>
                  <a:pt x="9408" y="5305"/>
                </a:lnTo>
                <a:lnTo>
                  <a:pt x="9437" y="5262"/>
                </a:lnTo>
                <a:cubicBezTo>
                  <a:pt x="9453" y="5230"/>
                  <a:pt x="9474" y="5193"/>
                  <a:pt x="9513" y="5133"/>
                </a:cubicBezTo>
                <a:cubicBezTo>
                  <a:pt x="9575" y="5037"/>
                  <a:pt x="9674" y="4850"/>
                  <a:pt x="9733" y="4717"/>
                </a:cubicBezTo>
                <a:cubicBezTo>
                  <a:pt x="9772" y="4630"/>
                  <a:pt x="9809" y="4552"/>
                  <a:pt x="9846" y="4477"/>
                </a:cubicBezTo>
                <a:cubicBezTo>
                  <a:pt x="9855" y="4459"/>
                  <a:pt x="9863" y="4442"/>
                  <a:pt x="9872" y="4425"/>
                </a:cubicBezTo>
                <a:cubicBezTo>
                  <a:pt x="9903" y="4365"/>
                  <a:pt x="9934" y="4308"/>
                  <a:pt x="9963" y="4257"/>
                </a:cubicBezTo>
                <a:cubicBezTo>
                  <a:pt x="9968" y="4250"/>
                  <a:pt x="9972" y="4240"/>
                  <a:pt x="9976" y="4233"/>
                </a:cubicBezTo>
                <a:cubicBezTo>
                  <a:pt x="9977" y="4232"/>
                  <a:pt x="9978" y="4230"/>
                  <a:pt x="9978" y="4229"/>
                </a:cubicBezTo>
                <a:cubicBezTo>
                  <a:pt x="9979" y="4227"/>
                  <a:pt x="9981" y="4226"/>
                  <a:pt x="9982" y="4224"/>
                </a:cubicBezTo>
                <a:cubicBezTo>
                  <a:pt x="9983" y="4222"/>
                  <a:pt x="9985" y="4220"/>
                  <a:pt x="9986" y="4218"/>
                </a:cubicBezTo>
                <a:cubicBezTo>
                  <a:pt x="10016" y="4168"/>
                  <a:pt x="10047" y="4122"/>
                  <a:pt x="10076" y="4080"/>
                </a:cubicBezTo>
                <a:cubicBezTo>
                  <a:pt x="10077" y="4080"/>
                  <a:pt x="10078" y="4079"/>
                  <a:pt x="10078" y="4078"/>
                </a:cubicBezTo>
                <a:cubicBezTo>
                  <a:pt x="10177" y="3939"/>
                  <a:pt x="10272" y="3848"/>
                  <a:pt x="10363" y="3806"/>
                </a:cubicBezTo>
                <a:cubicBezTo>
                  <a:pt x="10379" y="3799"/>
                  <a:pt x="10389" y="3795"/>
                  <a:pt x="10401" y="3790"/>
                </a:cubicBezTo>
                <a:cubicBezTo>
                  <a:pt x="10427" y="3779"/>
                  <a:pt x="10447" y="3772"/>
                  <a:pt x="10459" y="3773"/>
                </a:cubicBezTo>
                <a:close/>
                <a:moveTo>
                  <a:pt x="12461" y="3794"/>
                </a:moveTo>
                <a:cubicBezTo>
                  <a:pt x="12456" y="3794"/>
                  <a:pt x="12442" y="3822"/>
                  <a:pt x="12431" y="3855"/>
                </a:cubicBezTo>
                <a:cubicBezTo>
                  <a:pt x="12420" y="3888"/>
                  <a:pt x="12415" y="3915"/>
                  <a:pt x="12420" y="3915"/>
                </a:cubicBezTo>
                <a:cubicBezTo>
                  <a:pt x="12425" y="3915"/>
                  <a:pt x="12439" y="3888"/>
                  <a:pt x="12450" y="3855"/>
                </a:cubicBezTo>
                <a:cubicBezTo>
                  <a:pt x="12461" y="3822"/>
                  <a:pt x="12466" y="3794"/>
                  <a:pt x="12461" y="3794"/>
                </a:cubicBezTo>
                <a:close/>
                <a:moveTo>
                  <a:pt x="12404" y="3953"/>
                </a:moveTo>
                <a:cubicBezTo>
                  <a:pt x="12399" y="3946"/>
                  <a:pt x="12381" y="3985"/>
                  <a:pt x="12363" y="4041"/>
                </a:cubicBezTo>
                <a:cubicBezTo>
                  <a:pt x="12311" y="4204"/>
                  <a:pt x="12239" y="4308"/>
                  <a:pt x="12177" y="4308"/>
                </a:cubicBezTo>
                <a:cubicBezTo>
                  <a:pt x="12097" y="4308"/>
                  <a:pt x="12049" y="4360"/>
                  <a:pt x="12049" y="4445"/>
                </a:cubicBezTo>
                <a:cubicBezTo>
                  <a:pt x="12049" y="4507"/>
                  <a:pt x="12058" y="4520"/>
                  <a:pt x="12101" y="4519"/>
                </a:cubicBezTo>
                <a:cubicBezTo>
                  <a:pt x="12130" y="4518"/>
                  <a:pt x="12168" y="4500"/>
                  <a:pt x="12185" y="4480"/>
                </a:cubicBezTo>
                <a:cubicBezTo>
                  <a:pt x="12258" y="4392"/>
                  <a:pt x="12426" y="3988"/>
                  <a:pt x="12404" y="3953"/>
                </a:cubicBezTo>
                <a:close/>
                <a:moveTo>
                  <a:pt x="10688" y="4701"/>
                </a:moveTo>
                <a:cubicBezTo>
                  <a:pt x="10696" y="4698"/>
                  <a:pt x="10701" y="4699"/>
                  <a:pt x="10703" y="4703"/>
                </a:cubicBezTo>
                <a:cubicBezTo>
                  <a:pt x="10724" y="4758"/>
                  <a:pt x="10706" y="4987"/>
                  <a:pt x="10675" y="5044"/>
                </a:cubicBezTo>
                <a:cubicBezTo>
                  <a:pt x="10659" y="5075"/>
                  <a:pt x="10615" y="5126"/>
                  <a:pt x="10578" y="5158"/>
                </a:cubicBezTo>
                <a:cubicBezTo>
                  <a:pt x="10495" y="5230"/>
                  <a:pt x="10449" y="5276"/>
                  <a:pt x="10390" y="5344"/>
                </a:cubicBezTo>
                <a:cubicBezTo>
                  <a:pt x="10304" y="5444"/>
                  <a:pt x="10279" y="5399"/>
                  <a:pt x="10341" y="5254"/>
                </a:cubicBezTo>
                <a:cubicBezTo>
                  <a:pt x="10393" y="5133"/>
                  <a:pt x="10397" y="5092"/>
                  <a:pt x="10364" y="5040"/>
                </a:cubicBezTo>
                <a:cubicBezTo>
                  <a:pt x="10346" y="5011"/>
                  <a:pt x="10347" y="4993"/>
                  <a:pt x="10369" y="4959"/>
                </a:cubicBezTo>
                <a:cubicBezTo>
                  <a:pt x="10414" y="4889"/>
                  <a:pt x="10627" y="4721"/>
                  <a:pt x="10688" y="4701"/>
                </a:cubicBezTo>
                <a:close/>
                <a:moveTo>
                  <a:pt x="10109" y="5172"/>
                </a:moveTo>
                <a:cubicBezTo>
                  <a:pt x="10116" y="5170"/>
                  <a:pt x="10121" y="5170"/>
                  <a:pt x="10123" y="5173"/>
                </a:cubicBezTo>
                <a:cubicBezTo>
                  <a:pt x="10146" y="5195"/>
                  <a:pt x="9998" y="5444"/>
                  <a:pt x="9925" y="5504"/>
                </a:cubicBezTo>
                <a:cubicBezTo>
                  <a:pt x="9861" y="5558"/>
                  <a:pt x="9862" y="5558"/>
                  <a:pt x="9831" y="5499"/>
                </a:cubicBezTo>
                <a:cubicBezTo>
                  <a:pt x="9809" y="5457"/>
                  <a:pt x="9813" y="5441"/>
                  <a:pt x="9857" y="5385"/>
                </a:cubicBezTo>
                <a:cubicBezTo>
                  <a:pt x="9927" y="5297"/>
                  <a:pt x="10063" y="5185"/>
                  <a:pt x="10109" y="5172"/>
                </a:cubicBezTo>
                <a:close/>
                <a:moveTo>
                  <a:pt x="10697" y="5174"/>
                </a:moveTo>
                <a:cubicBezTo>
                  <a:pt x="10705" y="5182"/>
                  <a:pt x="10712" y="5301"/>
                  <a:pt x="10712" y="5440"/>
                </a:cubicBezTo>
                <a:cubicBezTo>
                  <a:pt x="10712" y="5679"/>
                  <a:pt x="10709" y="5694"/>
                  <a:pt x="10661" y="5745"/>
                </a:cubicBezTo>
                <a:cubicBezTo>
                  <a:pt x="10632" y="5774"/>
                  <a:pt x="10567" y="5800"/>
                  <a:pt x="10513" y="5804"/>
                </a:cubicBezTo>
                <a:cubicBezTo>
                  <a:pt x="10460" y="5807"/>
                  <a:pt x="10402" y="5820"/>
                  <a:pt x="10384" y="5832"/>
                </a:cubicBezTo>
                <a:cubicBezTo>
                  <a:pt x="10367" y="5844"/>
                  <a:pt x="10348" y="5841"/>
                  <a:pt x="10341" y="5824"/>
                </a:cubicBezTo>
                <a:cubicBezTo>
                  <a:pt x="10335" y="5808"/>
                  <a:pt x="10377" y="5735"/>
                  <a:pt x="10435" y="5663"/>
                </a:cubicBezTo>
                <a:cubicBezTo>
                  <a:pt x="10535" y="5540"/>
                  <a:pt x="10572" y="5426"/>
                  <a:pt x="10513" y="5426"/>
                </a:cubicBezTo>
                <a:cubicBezTo>
                  <a:pt x="10449" y="5426"/>
                  <a:pt x="10472" y="5368"/>
                  <a:pt x="10574" y="5267"/>
                </a:cubicBezTo>
                <a:cubicBezTo>
                  <a:pt x="10634" y="5208"/>
                  <a:pt x="10689" y="5166"/>
                  <a:pt x="10697" y="5174"/>
                </a:cubicBezTo>
                <a:close/>
                <a:moveTo>
                  <a:pt x="9702" y="5595"/>
                </a:moveTo>
                <a:cubicBezTo>
                  <a:pt x="9711" y="5604"/>
                  <a:pt x="9719" y="5663"/>
                  <a:pt x="9719" y="5727"/>
                </a:cubicBezTo>
                <a:cubicBezTo>
                  <a:pt x="9719" y="5828"/>
                  <a:pt x="9708" y="5855"/>
                  <a:pt x="9630" y="5952"/>
                </a:cubicBezTo>
                <a:cubicBezTo>
                  <a:pt x="9555" y="6044"/>
                  <a:pt x="9495" y="6087"/>
                  <a:pt x="9488" y="6054"/>
                </a:cubicBezTo>
                <a:cubicBezTo>
                  <a:pt x="9487" y="6050"/>
                  <a:pt x="9483" y="6020"/>
                  <a:pt x="9479" y="5986"/>
                </a:cubicBezTo>
                <a:cubicBezTo>
                  <a:pt x="9476" y="5953"/>
                  <a:pt x="9467" y="5889"/>
                  <a:pt x="9460" y="5844"/>
                </a:cubicBezTo>
                <a:cubicBezTo>
                  <a:pt x="9449" y="5769"/>
                  <a:pt x="9456" y="5757"/>
                  <a:pt x="9566" y="5670"/>
                </a:cubicBezTo>
                <a:cubicBezTo>
                  <a:pt x="9631" y="5619"/>
                  <a:pt x="9692" y="5586"/>
                  <a:pt x="9702" y="5595"/>
                </a:cubicBezTo>
                <a:close/>
                <a:moveTo>
                  <a:pt x="10712" y="5820"/>
                </a:moveTo>
                <a:cubicBezTo>
                  <a:pt x="10718" y="5822"/>
                  <a:pt x="10722" y="5828"/>
                  <a:pt x="10725" y="5837"/>
                </a:cubicBezTo>
                <a:cubicBezTo>
                  <a:pt x="10731" y="5861"/>
                  <a:pt x="10729" y="5998"/>
                  <a:pt x="10722" y="6141"/>
                </a:cubicBezTo>
                <a:lnTo>
                  <a:pt x="10708" y="6399"/>
                </a:lnTo>
                <a:lnTo>
                  <a:pt x="10581" y="6489"/>
                </a:lnTo>
                <a:cubicBezTo>
                  <a:pt x="10511" y="6539"/>
                  <a:pt x="10390" y="6615"/>
                  <a:pt x="10311" y="6657"/>
                </a:cubicBezTo>
                <a:cubicBezTo>
                  <a:pt x="10232" y="6699"/>
                  <a:pt x="10143" y="6753"/>
                  <a:pt x="10112" y="6778"/>
                </a:cubicBezTo>
                <a:cubicBezTo>
                  <a:pt x="10082" y="6802"/>
                  <a:pt x="9963" y="6876"/>
                  <a:pt x="9848" y="6941"/>
                </a:cubicBezTo>
                <a:cubicBezTo>
                  <a:pt x="9732" y="7006"/>
                  <a:pt x="9630" y="7059"/>
                  <a:pt x="9622" y="7059"/>
                </a:cubicBezTo>
                <a:cubicBezTo>
                  <a:pt x="9610" y="7059"/>
                  <a:pt x="9606" y="7052"/>
                  <a:pt x="9605" y="7041"/>
                </a:cubicBezTo>
                <a:cubicBezTo>
                  <a:pt x="9602" y="7038"/>
                  <a:pt x="9598" y="7036"/>
                  <a:pt x="9596" y="7031"/>
                </a:cubicBezTo>
                <a:cubicBezTo>
                  <a:pt x="9592" y="7022"/>
                  <a:pt x="9618" y="6982"/>
                  <a:pt x="9654" y="6931"/>
                </a:cubicBezTo>
                <a:cubicBezTo>
                  <a:pt x="9655" y="6930"/>
                  <a:pt x="9656" y="6929"/>
                  <a:pt x="9656" y="6928"/>
                </a:cubicBezTo>
                <a:cubicBezTo>
                  <a:pt x="9713" y="6842"/>
                  <a:pt x="9813" y="6713"/>
                  <a:pt x="9961" y="6538"/>
                </a:cubicBezTo>
                <a:cubicBezTo>
                  <a:pt x="9973" y="6524"/>
                  <a:pt x="10037" y="6498"/>
                  <a:pt x="10104" y="6481"/>
                </a:cubicBezTo>
                <a:cubicBezTo>
                  <a:pt x="10221" y="6452"/>
                  <a:pt x="10267" y="6439"/>
                  <a:pt x="10310" y="6424"/>
                </a:cubicBezTo>
                <a:cubicBezTo>
                  <a:pt x="10367" y="6399"/>
                  <a:pt x="10422" y="6372"/>
                  <a:pt x="10463" y="6341"/>
                </a:cubicBezTo>
                <a:cubicBezTo>
                  <a:pt x="10485" y="6321"/>
                  <a:pt x="10505" y="6299"/>
                  <a:pt x="10518" y="6279"/>
                </a:cubicBezTo>
                <a:lnTo>
                  <a:pt x="10559" y="6213"/>
                </a:lnTo>
                <a:cubicBezTo>
                  <a:pt x="10559" y="6213"/>
                  <a:pt x="10559" y="6213"/>
                  <a:pt x="10559" y="6212"/>
                </a:cubicBezTo>
                <a:cubicBezTo>
                  <a:pt x="10559" y="6206"/>
                  <a:pt x="10551" y="6200"/>
                  <a:pt x="10538" y="6195"/>
                </a:cubicBezTo>
                <a:lnTo>
                  <a:pt x="10473" y="6189"/>
                </a:lnTo>
                <a:cubicBezTo>
                  <a:pt x="10278" y="6172"/>
                  <a:pt x="10290" y="6125"/>
                  <a:pt x="10544" y="5925"/>
                </a:cubicBezTo>
                <a:cubicBezTo>
                  <a:pt x="10646" y="5845"/>
                  <a:pt x="10692" y="5815"/>
                  <a:pt x="10712" y="5820"/>
                </a:cubicBezTo>
                <a:close/>
                <a:moveTo>
                  <a:pt x="10697" y="6510"/>
                </a:moveTo>
                <a:cubicBezTo>
                  <a:pt x="10706" y="6524"/>
                  <a:pt x="10712" y="6677"/>
                  <a:pt x="10713" y="6831"/>
                </a:cubicBezTo>
                <a:cubicBezTo>
                  <a:pt x="10713" y="6831"/>
                  <a:pt x="10713" y="6832"/>
                  <a:pt x="10713" y="6832"/>
                </a:cubicBezTo>
                <a:cubicBezTo>
                  <a:pt x="10716" y="6975"/>
                  <a:pt x="10714" y="7119"/>
                  <a:pt x="10705" y="7143"/>
                </a:cubicBezTo>
                <a:cubicBezTo>
                  <a:pt x="10705" y="7143"/>
                  <a:pt x="10704" y="7144"/>
                  <a:pt x="10703" y="7144"/>
                </a:cubicBezTo>
                <a:cubicBezTo>
                  <a:pt x="10703" y="7145"/>
                  <a:pt x="10703" y="7148"/>
                  <a:pt x="10703" y="7148"/>
                </a:cubicBezTo>
                <a:cubicBezTo>
                  <a:pt x="10694" y="7172"/>
                  <a:pt x="10671" y="7164"/>
                  <a:pt x="10629" y="7123"/>
                </a:cubicBezTo>
                <a:cubicBezTo>
                  <a:pt x="10611" y="7106"/>
                  <a:pt x="10594" y="7094"/>
                  <a:pt x="10576" y="7082"/>
                </a:cubicBezTo>
                <a:cubicBezTo>
                  <a:pt x="10569" y="7077"/>
                  <a:pt x="10561" y="7071"/>
                  <a:pt x="10555" y="7067"/>
                </a:cubicBezTo>
                <a:cubicBezTo>
                  <a:pt x="10492" y="7031"/>
                  <a:pt x="10435" y="7032"/>
                  <a:pt x="10386" y="7070"/>
                </a:cubicBezTo>
                <a:cubicBezTo>
                  <a:pt x="10376" y="7079"/>
                  <a:pt x="10364" y="7084"/>
                  <a:pt x="10353" y="7089"/>
                </a:cubicBezTo>
                <a:cubicBezTo>
                  <a:pt x="10335" y="7100"/>
                  <a:pt x="10315" y="7106"/>
                  <a:pt x="10300" y="7101"/>
                </a:cubicBezTo>
                <a:cubicBezTo>
                  <a:pt x="10291" y="7097"/>
                  <a:pt x="10272" y="7101"/>
                  <a:pt x="10251" y="7107"/>
                </a:cubicBezTo>
                <a:cubicBezTo>
                  <a:pt x="10229" y="7116"/>
                  <a:pt x="10203" y="7129"/>
                  <a:pt x="10177" y="7147"/>
                </a:cubicBezTo>
                <a:cubicBezTo>
                  <a:pt x="10095" y="7202"/>
                  <a:pt x="10051" y="7211"/>
                  <a:pt x="9860" y="7204"/>
                </a:cubicBezTo>
                <a:cubicBezTo>
                  <a:pt x="9552" y="7194"/>
                  <a:pt x="9552" y="7166"/>
                  <a:pt x="9862" y="7029"/>
                </a:cubicBezTo>
                <a:cubicBezTo>
                  <a:pt x="9874" y="7023"/>
                  <a:pt x="9887" y="7016"/>
                  <a:pt x="9900" y="7010"/>
                </a:cubicBezTo>
                <a:cubicBezTo>
                  <a:pt x="10039" y="6945"/>
                  <a:pt x="10183" y="6862"/>
                  <a:pt x="10332" y="6758"/>
                </a:cubicBezTo>
                <a:cubicBezTo>
                  <a:pt x="10333" y="6756"/>
                  <a:pt x="10335" y="6755"/>
                  <a:pt x="10337" y="6754"/>
                </a:cubicBezTo>
                <a:cubicBezTo>
                  <a:pt x="10348" y="6746"/>
                  <a:pt x="10359" y="6737"/>
                  <a:pt x="10370" y="6729"/>
                </a:cubicBezTo>
                <a:cubicBezTo>
                  <a:pt x="10414" y="6697"/>
                  <a:pt x="10458" y="6666"/>
                  <a:pt x="10502" y="6631"/>
                </a:cubicBezTo>
                <a:cubicBezTo>
                  <a:pt x="10602" y="6553"/>
                  <a:pt x="10689" y="6499"/>
                  <a:pt x="10697" y="6510"/>
                </a:cubicBezTo>
                <a:close/>
                <a:moveTo>
                  <a:pt x="19667" y="7888"/>
                </a:moveTo>
                <a:cubicBezTo>
                  <a:pt x="19676" y="7897"/>
                  <a:pt x="19688" y="8017"/>
                  <a:pt x="19694" y="8154"/>
                </a:cubicBezTo>
                <a:cubicBezTo>
                  <a:pt x="19700" y="8292"/>
                  <a:pt x="19708" y="8429"/>
                  <a:pt x="19711" y="8460"/>
                </a:cubicBezTo>
                <a:cubicBezTo>
                  <a:pt x="19716" y="8505"/>
                  <a:pt x="19703" y="8517"/>
                  <a:pt x="19644" y="8523"/>
                </a:cubicBezTo>
                <a:cubicBezTo>
                  <a:pt x="19592" y="8528"/>
                  <a:pt x="19554" y="8558"/>
                  <a:pt x="19508" y="8629"/>
                </a:cubicBezTo>
                <a:cubicBezTo>
                  <a:pt x="19448" y="8720"/>
                  <a:pt x="19442" y="8724"/>
                  <a:pt x="19425" y="8672"/>
                </a:cubicBezTo>
                <a:cubicBezTo>
                  <a:pt x="19414" y="8641"/>
                  <a:pt x="19406" y="8579"/>
                  <a:pt x="19406" y="8535"/>
                </a:cubicBezTo>
                <a:cubicBezTo>
                  <a:pt x="19406" y="8490"/>
                  <a:pt x="19400" y="8378"/>
                  <a:pt x="19393" y="8285"/>
                </a:cubicBezTo>
                <a:lnTo>
                  <a:pt x="19380" y="8116"/>
                </a:lnTo>
                <a:lnTo>
                  <a:pt x="19453" y="8068"/>
                </a:lnTo>
                <a:cubicBezTo>
                  <a:pt x="19493" y="8041"/>
                  <a:pt x="19554" y="7987"/>
                  <a:pt x="19588" y="7946"/>
                </a:cubicBezTo>
                <a:cubicBezTo>
                  <a:pt x="19622" y="7905"/>
                  <a:pt x="19657" y="7879"/>
                  <a:pt x="19667" y="7888"/>
                </a:cubicBezTo>
                <a:close/>
                <a:moveTo>
                  <a:pt x="19090" y="8280"/>
                </a:moveTo>
                <a:cubicBezTo>
                  <a:pt x="19100" y="8277"/>
                  <a:pt x="19109" y="8277"/>
                  <a:pt x="19114" y="8282"/>
                </a:cubicBezTo>
                <a:cubicBezTo>
                  <a:pt x="19123" y="8291"/>
                  <a:pt x="19137" y="8404"/>
                  <a:pt x="19144" y="8532"/>
                </a:cubicBezTo>
                <a:cubicBezTo>
                  <a:pt x="19151" y="8661"/>
                  <a:pt x="19158" y="8787"/>
                  <a:pt x="19160" y="8812"/>
                </a:cubicBezTo>
                <a:cubicBezTo>
                  <a:pt x="19166" y="8892"/>
                  <a:pt x="19098" y="8882"/>
                  <a:pt x="19075" y="8799"/>
                </a:cubicBezTo>
                <a:cubicBezTo>
                  <a:pt x="19023" y="8621"/>
                  <a:pt x="18821" y="8535"/>
                  <a:pt x="18763" y="8667"/>
                </a:cubicBezTo>
                <a:cubicBezTo>
                  <a:pt x="18726" y="8751"/>
                  <a:pt x="18726" y="8852"/>
                  <a:pt x="18761" y="9041"/>
                </a:cubicBezTo>
                <a:cubicBezTo>
                  <a:pt x="18796" y="9220"/>
                  <a:pt x="18772" y="9274"/>
                  <a:pt x="18715" y="9147"/>
                </a:cubicBezTo>
                <a:cubicBezTo>
                  <a:pt x="18667" y="9039"/>
                  <a:pt x="18616" y="9029"/>
                  <a:pt x="18548" y="9114"/>
                </a:cubicBezTo>
                <a:cubicBezTo>
                  <a:pt x="18485" y="9192"/>
                  <a:pt x="18424" y="9191"/>
                  <a:pt x="18378" y="9110"/>
                </a:cubicBezTo>
                <a:cubicBezTo>
                  <a:pt x="18299" y="8970"/>
                  <a:pt x="18159" y="8943"/>
                  <a:pt x="18075" y="9052"/>
                </a:cubicBezTo>
                <a:cubicBezTo>
                  <a:pt x="18043" y="9095"/>
                  <a:pt x="18012" y="9037"/>
                  <a:pt x="18004" y="8918"/>
                </a:cubicBezTo>
                <a:cubicBezTo>
                  <a:pt x="17998" y="8832"/>
                  <a:pt x="18001" y="8828"/>
                  <a:pt x="18099" y="8805"/>
                </a:cubicBezTo>
                <a:cubicBezTo>
                  <a:pt x="18242" y="8772"/>
                  <a:pt x="18383" y="8668"/>
                  <a:pt x="18431" y="8563"/>
                </a:cubicBezTo>
                <a:cubicBezTo>
                  <a:pt x="18466" y="8485"/>
                  <a:pt x="18479" y="8476"/>
                  <a:pt x="18531" y="8495"/>
                </a:cubicBezTo>
                <a:cubicBezTo>
                  <a:pt x="18645" y="8536"/>
                  <a:pt x="18721" y="8514"/>
                  <a:pt x="18770" y="8426"/>
                </a:cubicBezTo>
                <a:cubicBezTo>
                  <a:pt x="18808" y="8358"/>
                  <a:pt x="18833" y="8343"/>
                  <a:pt x="18915" y="8339"/>
                </a:cubicBezTo>
                <a:cubicBezTo>
                  <a:pt x="18970" y="8337"/>
                  <a:pt x="19033" y="8319"/>
                  <a:pt x="19056" y="8300"/>
                </a:cubicBezTo>
                <a:cubicBezTo>
                  <a:pt x="19067" y="8290"/>
                  <a:pt x="19079" y="8284"/>
                  <a:pt x="19090" y="8280"/>
                </a:cubicBezTo>
                <a:close/>
                <a:moveTo>
                  <a:pt x="16986" y="8714"/>
                </a:moveTo>
                <a:cubicBezTo>
                  <a:pt x="17006" y="8722"/>
                  <a:pt x="17044" y="8753"/>
                  <a:pt x="17084" y="8795"/>
                </a:cubicBezTo>
                <a:lnTo>
                  <a:pt x="17180" y="8898"/>
                </a:lnTo>
                <a:lnTo>
                  <a:pt x="17172" y="9210"/>
                </a:lnTo>
                <a:cubicBezTo>
                  <a:pt x="17167" y="9382"/>
                  <a:pt x="17158" y="9532"/>
                  <a:pt x="17151" y="9544"/>
                </a:cubicBezTo>
                <a:cubicBezTo>
                  <a:pt x="17144" y="9555"/>
                  <a:pt x="17123" y="9550"/>
                  <a:pt x="17105" y="9534"/>
                </a:cubicBezTo>
                <a:cubicBezTo>
                  <a:pt x="17086" y="9517"/>
                  <a:pt x="17052" y="9507"/>
                  <a:pt x="17028" y="9513"/>
                </a:cubicBezTo>
                <a:cubicBezTo>
                  <a:pt x="16992" y="9521"/>
                  <a:pt x="16983" y="9501"/>
                  <a:pt x="16961" y="9371"/>
                </a:cubicBezTo>
                <a:cubicBezTo>
                  <a:pt x="16936" y="9218"/>
                  <a:pt x="16944" y="8761"/>
                  <a:pt x="16973" y="8715"/>
                </a:cubicBezTo>
                <a:cubicBezTo>
                  <a:pt x="16975" y="8712"/>
                  <a:pt x="16980" y="8711"/>
                  <a:pt x="16986" y="8714"/>
                </a:cubicBezTo>
                <a:close/>
                <a:moveTo>
                  <a:pt x="17639" y="8854"/>
                </a:moveTo>
                <a:cubicBezTo>
                  <a:pt x="17683" y="8860"/>
                  <a:pt x="17699" y="8939"/>
                  <a:pt x="17717" y="9160"/>
                </a:cubicBezTo>
                <a:cubicBezTo>
                  <a:pt x="17739" y="9411"/>
                  <a:pt x="17724" y="9501"/>
                  <a:pt x="17680" y="9389"/>
                </a:cubicBezTo>
                <a:cubicBezTo>
                  <a:pt x="17648" y="9308"/>
                  <a:pt x="17504" y="9300"/>
                  <a:pt x="17451" y="9375"/>
                </a:cubicBezTo>
                <a:cubicBezTo>
                  <a:pt x="17404" y="9443"/>
                  <a:pt x="17393" y="9392"/>
                  <a:pt x="17400" y="9144"/>
                </a:cubicBezTo>
                <a:cubicBezTo>
                  <a:pt x="17406" y="8961"/>
                  <a:pt x="17408" y="8952"/>
                  <a:pt x="17463" y="8927"/>
                </a:cubicBezTo>
                <a:cubicBezTo>
                  <a:pt x="17495" y="8913"/>
                  <a:pt x="17549" y="8886"/>
                  <a:pt x="17585" y="8868"/>
                </a:cubicBezTo>
                <a:cubicBezTo>
                  <a:pt x="17607" y="8857"/>
                  <a:pt x="17625" y="8851"/>
                  <a:pt x="17639" y="8854"/>
                </a:cubicBezTo>
                <a:close/>
                <a:moveTo>
                  <a:pt x="16765" y="10010"/>
                </a:moveTo>
                <a:cubicBezTo>
                  <a:pt x="16771" y="10018"/>
                  <a:pt x="16785" y="10079"/>
                  <a:pt x="16797" y="10146"/>
                </a:cubicBezTo>
                <a:cubicBezTo>
                  <a:pt x="16819" y="10261"/>
                  <a:pt x="16818" y="10267"/>
                  <a:pt x="16773" y="10295"/>
                </a:cubicBezTo>
                <a:cubicBezTo>
                  <a:pt x="16715" y="10330"/>
                  <a:pt x="16721" y="10331"/>
                  <a:pt x="16694" y="10289"/>
                </a:cubicBezTo>
                <a:cubicBezTo>
                  <a:pt x="16682" y="10270"/>
                  <a:pt x="16640" y="10253"/>
                  <a:pt x="16600" y="10251"/>
                </a:cubicBezTo>
                <a:cubicBezTo>
                  <a:pt x="16560" y="10249"/>
                  <a:pt x="16529" y="10234"/>
                  <a:pt x="16530" y="10217"/>
                </a:cubicBezTo>
                <a:cubicBezTo>
                  <a:pt x="16532" y="10182"/>
                  <a:pt x="16752" y="9988"/>
                  <a:pt x="16765" y="10010"/>
                </a:cubicBezTo>
                <a:close/>
                <a:moveTo>
                  <a:pt x="16157" y="10440"/>
                </a:moveTo>
                <a:cubicBezTo>
                  <a:pt x="16170" y="10438"/>
                  <a:pt x="16179" y="10438"/>
                  <a:pt x="16187" y="10440"/>
                </a:cubicBezTo>
                <a:cubicBezTo>
                  <a:pt x="16198" y="10442"/>
                  <a:pt x="16204" y="10449"/>
                  <a:pt x="16210" y="10458"/>
                </a:cubicBezTo>
                <a:cubicBezTo>
                  <a:pt x="16242" y="10508"/>
                  <a:pt x="16223" y="10565"/>
                  <a:pt x="16175" y="10565"/>
                </a:cubicBezTo>
                <a:cubicBezTo>
                  <a:pt x="16156" y="10565"/>
                  <a:pt x="16135" y="10586"/>
                  <a:pt x="16129" y="10610"/>
                </a:cubicBezTo>
                <a:cubicBezTo>
                  <a:pt x="16121" y="10645"/>
                  <a:pt x="16085" y="10656"/>
                  <a:pt x="15983" y="10656"/>
                </a:cubicBezTo>
                <a:cubicBezTo>
                  <a:pt x="15888" y="10656"/>
                  <a:pt x="15827" y="10673"/>
                  <a:pt x="15777" y="10713"/>
                </a:cubicBezTo>
                <a:cubicBezTo>
                  <a:pt x="15725" y="10755"/>
                  <a:pt x="15681" y="10767"/>
                  <a:pt x="15618" y="10756"/>
                </a:cubicBezTo>
                <a:cubicBezTo>
                  <a:pt x="15526" y="10739"/>
                  <a:pt x="15441" y="10788"/>
                  <a:pt x="15371" y="10899"/>
                </a:cubicBezTo>
                <a:cubicBezTo>
                  <a:pt x="15325" y="10972"/>
                  <a:pt x="15321" y="10972"/>
                  <a:pt x="15234" y="10877"/>
                </a:cubicBezTo>
                <a:cubicBezTo>
                  <a:pt x="15164" y="10801"/>
                  <a:pt x="15137" y="10684"/>
                  <a:pt x="15180" y="10642"/>
                </a:cubicBezTo>
                <a:cubicBezTo>
                  <a:pt x="15190" y="10632"/>
                  <a:pt x="15306" y="10624"/>
                  <a:pt x="15438" y="10623"/>
                </a:cubicBezTo>
                <a:cubicBezTo>
                  <a:pt x="15648" y="10622"/>
                  <a:pt x="15711" y="10608"/>
                  <a:pt x="15931" y="10518"/>
                </a:cubicBezTo>
                <a:cubicBezTo>
                  <a:pt x="16051" y="10470"/>
                  <a:pt x="16118" y="10446"/>
                  <a:pt x="16157" y="1044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사무엘 다윗 기름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76590" y="2588544"/>
            <a:ext cx="8840026" cy="109433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찬양 다윗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48478" y="2344306"/>
            <a:ext cx="5687044" cy="9027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다윗 골리앗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4306" y="926178"/>
            <a:ext cx="23634585" cy="142260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Off val="5363"/>
              </a:schemeClr>
            </a:gs>
            <a:gs pos="100000">
              <a:schemeClr val="accent3">
                <a:lumOff val="-9685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ound 28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4106101" y="7684616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Shape 186"/>
          <p:cNvSpPr/>
          <p:nvPr/>
        </p:nvSpPr>
        <p:spPr>
          <a:xfrm>
            <a:off x="2974976" y="4221382"/>
            <a:ext cx="18218024" cy="5273238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1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</a:rPr>
              <a:t>しんげん、</a:t>
            </a:r>
            <a:r>
              <a:rPr lang="ja-JP" altLang="en-US" sz="1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</a:rPr>
              <a:t>ソロモンの　きょうくん</a:t>
            </a:r>
            <a:endParaRPr sz="14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3" presetClass="entr" presetSubtype="32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185"/>
                </p:tgtEl>
              </p:cMediaNode>
            </p:audio>
          </p:childTnLst>
        </p:cTn>
      </p:par>
    </p:tnLst>
    <p:bldLst>
      <p:bldP spid="186" grpId="2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렘넌트 시험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16155" y="2633546"/>
            <a:ext cx="11351690" cy="113163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6350" y="2967561"/>
            <a:ext cx="9271300" cy="109242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초등학생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9447" y="2948633"/>
            <a:ext cx="5865106" cy="78187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청소년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0591" y="1921074"/>
            <a:ext cx="5582818" cy="98738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청년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5198" y="333554"/>
            <a:ext cx="5898600" cy="130488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2-08 나보다 더 (MR)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2023790" y="1879656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52549" y="1116328"/>
            <a:ext cx="10678902" cy="1246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5" name="Group 135"/>
          <p:cNvGrpSpPr/>
          <p:nvPr/>
        </p:nvGrpSpPr>
        <p:grpSpPr>
          <a:xfrm>
            <a:off x="3137587" y="324952"/>
            <a:ext cx="18362826" cy="14448186"/>
            <a:chOff x="0" y="0"/>
            <a:chExt cx="18362824" cy="14448184"/>
          </a:xfrm>
        </p:grpSpPr>
        <p:pic>
          <p:nvPicPr>
            <p:cNvPr id="133" name="pasted-image.png"/>
            <p:cNvPicPr>
              <a:picLocks noChangeAspect="1"/>
            </p:cNvPicPr>
            <p:nvPr/>
          </p:nvPicPr>
          <p:blipFill>
            <a:blip r:embed="rId6">
              <a:alphaModFix amt="38237"/>
              <a:extLst/>
            </a:blip>
            <a:stretch>
              <a:fillRect/>
            </a:stretch>
          </p:blipFill>
          <p:spPr>
            <a:xfrm>
              <a:off x="0" y="0"/>
              <a:ext cx="18362825" cy="144481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" name="pasted-image.pn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3783" y="5229329"/>
              <a:ext cx="4517787" cy="81787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6" name="남은자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1711" y="2009187"/>
            <a:ext cx="10480578" cy="9697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pasted-image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4051073"/>
            <a:ext cx="24384001" cy="17817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pasted-image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4891" y="2180136"/>
            <a:ext cx="12562317" cy="8889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pasted-image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6129" y="5711949"/>
            <a:ext cx="5875092" cy="6819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11_잠언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005634" y="565503"/>
            <a:ext cx="14372732" cy="2644243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hape 141"/>
          <p:cNvSpPr/>
          <p:nvPr/>
        </p:nvSpPr>
        <p:spPr>
          <a:xfrm>
            <a:off x="8738173" y="803558"/>
            <a:ext cx="10036401" cy="1553501"/>
          </a:xfrm>
          <a:prstGeom prst="rect">
            <a:avLst/>
          </a:prstGeom>
          <a:ln w="12700">
            <a:miter lim="400000"/>
          </a:ln>
          <a:effectLst>
            <a:outerShdw blurRad="76200" dist="56114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584200">
              <a:lnSpc>
                <a:spcPct val="120000"/>
              </a:lnSpc>
              <a:defRPr sz="12000">
                <a:latin typeface="NVmotoong B"/>
                <a:ea typeface="NVmotoong B"/>
                <a:cs typeface="NVmotoong B"/>
                <a:sym typeface="NVmotoong B"/>
              </a:defRPr>
            </a:lvl1pPr>
          </a:lstStyle>
          <a:p>
            <a:r>
              <a:rPr lang="ja-JP" altLang="en-US" sz="8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ソロモンの　しんげん</a:t>
            </a:r>
            <a:endParaRPr sz="8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2" name="Shape 142"/>
          <p:cNvSpPr/>
          <p:nvPr/>
        </p:nvSpPr>
        <p:spPr>
          <a:xfrm>
            <a:off x="6516499" y="597279"/>
            <a:ext cx="1939633" cy="2267928"/>
          </a:xfrm>
          <a:prstGeom prst="rect">
            <a:avLst/>
          </a:prstGeom>
          <a:ln w="12700">
            <a:miter lim="400000"/>
          </a:ln>
          <a:effectLst>
            <a:outerShdw blurRad="76200" dist="56114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584200">
              <a:lnSpc>
                <a:spcPct val="120000"/>
              </a:lnSpc>
              <a:defRPr sz="12000">
                <a:solidFill>
                  <a:srgbClr val="FFFC79"/>
                </a:solidFill>
                <a:latin typeface="NVmotoong B"/>
                <a:ea typeface="NVmotoong B"/>
                <a:cs typeface="NVmotoong B"/>
                <a:sym typeface="NVmotoong B"/>
              </a:defRPr>
            </a:lvl1pPr>
          </a:lstStyle>
          <a:p>
            <a:r>
              <a:rPr>
                <a:latin typeface="나눔바른고딕" pitchFamily="50" charset="-127"/>
                <a:ea typeface="나눔바른고딕" pitchFamily="50" charset="-127"/>
              </a:rPr>
              <a:t>03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76" fill="hold"/>
                                        <p:tgtEl>
                                          <p:spTgt spid="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32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3" nodeType="with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ntr" presetSubtype="32" fill="hold" grpId="4" nodeType="withEffect">
                                  <p:stCondLst>
                                    <p:cond delay="6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7" presetClass="entr" presetSubtype="4" fill="hold" grpId="5" nodeType="withEffect">
                                  <p:stCondLst>
                                    <p:cond delay="9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6" nodeType="withEffect">
                                  <p:stCondLst>
                                    <p:cond delay="107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7" nodeType="withEffect">
                                  <p:stCondLst>
                                    <p:cond delay="117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grpId="8" nodeType="withEffect">
                                  <p:stCondLst>
                                    <p:cond delay="127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fill="hold" grpId="9" nodeType="withEffect">
                                  <p:stCondLst>
                                    <p:cond delay="13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" fill="hold" grpId="10" nodeType="withEffect">
                                  <p:stCondLst>
                                    <p:cond delay="15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58" fill="hold" display="0">
                  <p:stCondLst>
                    <p:cond delay="indefinite"/>
                  </p:stCondLst>
                </p:cTn>
                <p:tgtEl>
                  <p:spTgt spid="131"/>
                </p:tgtEl>
              </p:cMediaNode>
            </p:audio>
          </p:childTnLst>
        </p:cTn>
      </p:par>
    </p:tnLst>
    <p:bldLst>
      <p:bldP spid="132" grpId="2" animBg="1" advAuto="0"/>
      <p:bldP spid="135" grpId="3" animBg="1" advAuto="0"/>
      <p:bldP spid="136" grpId="4" animBg="1" advAuto="0"/>
      <p:bldP spid="137" grpId="5" animBg="1" advAuto="0"/>
      <p:bldP spid="138" grpId="6" animBg="1" advAuto="0"/>
      <p:bldP spid="139" grpId="7" animBg="1" advAuto="0"/>
      <p:bldP spid="140" grpId="8" animBg="1" advAuto="0"/>
      <p:bldP spid="141" grpId="9" animBg="1" advAuto="0"/>
      <p:bldP spid="142" grpId="1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/>
        </p:nvSpPr>
        <p:spPr>
          <a:xfrm>
            <a:off x="8231786" y="6406595"/>
            <a:ext cx="7920438" cy="90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ja-JP" altLang="en-US" dirty="0" smtClean="0"/>
              <a:t>さんこうに　つかってください</a:t>
            </a: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공사 다윗 성전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62887" y="1105302"/>
            <a:ext cx="13858155" cy="115053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다윗왕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08792" y="2145659"/>
            <a:ext cx="11766416" cy="116438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말씀 기도수첩 글 다윗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96300" y="2349500"/>
            <a:ext cx="7391400" cy="901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기도 다윗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99550" y="2444750"/>
            <a:ext cx="6184900" cy="8826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다윗 사자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992" y="2162481"/>
            <a:ext cx="15972016" cy="93910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asted-imag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9909" y="2676326"/>
            <a:ext cx="9784182" cy="110396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pasted-imag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24633" y="6059979"/>
            <a:ext cx="6651569" cy="7505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pasted-imag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015" y="4431245"/>
            <a:ext cx="7778984" cy="90796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52549" y="1116328"/>
            <a:ext cx="10678902" cy="124644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342672"/>
            <a:ext cx="24384001" cy="1828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6407564" y="5478360"/>
            <a:ext cx="11568872" cy="2759280"/>
          </a:xfrm>
          <a:prstGeom prst="rect">
            <a:avLst/>
          </a:prstGeom>
          <a:ln w="12700">
            <a:miter lim="400000"/>
          </a:ln>
          <a:effectLst>
            <a:outerShdw blurRad="76200" dist="36808" dir="2768661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lnSpc>
                <a:spcPct val="120000"/>
              </a:lnSpc>
              <a:defRPr sz="150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しんげん</a:t>
            </a:r>
            <a:r>
              <a:rPr dirty="0" smtClean="0"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dirty="0">
                <a:latin typeface="나눔바른고딕" pitchFamily="50" charset="-127"/>
                <a:ea typeface="나눔바른고딕" pitchFamily="50" charset="-127"/>
              </a:rPr>
              <a:t>22:6</a:t>
            </a:r>
          </a:p>
        </p:txBody>
      </p:sp>
      <p:pic>
        <p:nvPicPr>
          <p:cNvPr id="145" name="열왕기하_책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75215" y="8641861"/>
            <a:ext cx="7861301" cy="5029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56350" y="2967561"/>
            <a:ext cx="9271300" cy="10924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scream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-9628686" y="493879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3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asted-imag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1028" y="1496100"/>
            <a:ext cx="9723944" cy="10683587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237" name="pasted-imag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1331" y="4524424"/>
            <a:ext cx="7959537" cy="7695476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재앙 저주 막으심 예수님 손 구원 건지심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32600" y="1568450"/>
            <a:ext cx="10718800" cy="10579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40773" y="1650499"/>
            <a:ext cx="14102454" cy="120691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asted-image.png"/>
          <p:cNvPicPr>
            <a:picLocks noChangeAspect="1"/>
          </p:cNvPicPr>
          <p:nvPr/>
        </p:nvPicPr>
        <p:blipFill>
          <a:blip r:embed="rId3">
            <a:alphaModFix amt="38237"/>
            <a:extLst/>
          </a:blip>
          <a:stretch>
            <a:fillRect/>
          </a:stretch>
        </p:blipFill>
        <p:spPr>
          <a:xfrm>
            <a:off x="3137587" y="324952"/>
            <a:ext cx="18362826" cy="14448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pasted-imag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1371" y="5554281"/>
            <a:ext cx="4517787" cy="81787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3-1-1 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8961" y="391481"/>
            <a:ext cx="13186077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3-1-1 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1499" y="3981169"/>
            <a:ext cx="8229652" cy="8560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47283" y="1888204"/>
            <a:ext cx="9603348" cy="118277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35600" y="946150"/>
            <a:ext cx="13512800" cy="11823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남은자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341" y="2425778"/>
            <a:ext cx="10480579" cy="9697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교회_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8110" y="733054"/>
            <a:ext cx="7011295" cy="122498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노예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00753" y="348177"/>
            <a:ext cx="20182494" cy="130196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/>
        </p:nvSpPr>
        <p:spPr>
          <a:xfrm>
            <a:off x="780648" y="3684600"/>
            <a:ext cx="22822704" cy="6346801"/>
          </a:xfrm>
          <a:prstGeom prst="rect">
            <a:avLst/>
          </a:prstGeom>
          <a:ln w="12700">
            <a:miter lim="400000"/>
          </a:ln>
          <a:effectLst>
            <a:outerShdw blurRad="76200" dist="36808" dir="2768661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584200">
              <a:lnSpc>
                <a:spcPct val="140000"/>
              </a:lnSpc>
              <a:defRPr sz="101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pPr>
            <a:r>
              <a:rPr lang="ja-JP" altLang="en-US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わか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ものを　その　いくみちに　ふさわしく　きょういくせ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よ。そうすれば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、としおいて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も、それ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　はなれない。</a:t>
            </a:r>
            <a:endParaRPr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렘넌트 시험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76950" y="1757871"/>
            <a:ext cx="12230100" cy="1219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pasted-imag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6619" y="-3095118"/>
            <a:ext cx="26398393" cy="17485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pasted-imag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6607" y="1983833"/>
            <a:ext cx="5950786" cy="11979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pasted-imag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10121" y="6001444"/>
            <a:ext cx="3794501" cy="8035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pasted-image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8788" y="6603681"/>
            <a:ext cx="4357396" cy="7271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pasted-image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8590" y="6441794"/>
            <a:ext cx="4174255" cy="7595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pasted-image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292" y="7497931"/>
            <a:ext cx="3223972" cy="64127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" grpId="5" animBg="1" advAuto="0"/>
      <p:bldP spid="276" grpId="1" animBg="1" advAuto="0"/>
      <p:bldP spid="277" grpId="3" animBg="1" advAuto="0"/>
      <p:bldP spid="278" grpId="2" animBg="1" advAuto="0"/>
      <p:bldP spid="279" grpId="4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asted-imag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4241">
            <a:off x="15484217" y="4487628"/>
            <a:ext cx="4740744" cy="4740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69563" y="2431579"/>
            <a:ext cx="6381632" cy="11253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/>
        </p:nvSpPr>
        <p:spPr>
          <a:xfrm>
            <a:off x="203945" y="1144775"/>
            <a:ext cx="23976113" cy="183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defRPr sz="110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r>
              <a:rPr lang="ja-JP" altLang="en-US" dirty="0" smtClean="0"/>
              <a:t>みことばを　もくそうする　ふかい　いのり</a:t>
            </a:r>
            <a:endParaRPr dirty="0"/>
          </a:p>
        </p:txBody>
      </p:sp>
      <p:pic>
        <p:nvPicPr>
          <p:cNvPr id="289" name="기도 남자 렘넌트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3691" y="3842177"/>
            <a:ext cx="7356619" cy="9873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02 435 나의 영원하신 기업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-2764056" y="282371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0" presetClass="entr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290"/>
                </p:tgtEl>
              </p:cMediaNode>
            </p:audio>
          </p:childTnLst>
        </p:cTn>
      </p:par>
    </p:tnLst>
    <p:bldLst>
      <p:bldP spid="288" grpId="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100000">
              <a:schemeClr val="accent5">
                <a:hueOff val="243287"/>
                <a:satOff val="19694"/>
                <a:lumOff val="-10952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ound 28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4106101" y="7684616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/>
          <p:nvPr/>
        </p:nvSpPr>
        <p:spPr>
          <a:xfrm>
            <a:off x="1685372" y="5685725"/>
            <a:ext cx="21013256" cy="2344553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40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r>
              <a:rPr lang="ja-JP" alt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サムエルの　おさない　じき</a:t>
            </a:r>
            <a:endParaRPr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3" presetClass="entr" presetSubtype="32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149"/>
                </p:tgtEl>
              </p:cMediaNode>
            </p:audio>
          </p:childTnLst>
        </p:cTn>
      </p:par>
    </p:tnLst>
    <p:bldLst>
      <p:bldP spid="150" grpId="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asted-imag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4051073"/>
            <a:ext cx="24384001" cy="17817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pasted-imag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4891" y="2180136"/>
            <a:ext cx="12562317" cy="8889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pasted-imag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6129" y="5711949"/>
            <a:ext cx="5875092" cy="68190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1" animBg="1" advAuto="0"/>
      <p:bldP spid="154" grpId="2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16622" y="1895691"/>
            <a:ext cx="8550756" cy="99246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미스바 운동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7" t="2127" r="383" b="1559"/>
          <a:stretch>
            <a:fillRect/>
          </a:stretch>
        </p:blipFill>
        <p:spPr>
          <a:xfrm>
            <a:off x="3185439" y="1317029"/>
            <a:ext cx="18013122" cy="11081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600" extrusionOk="0">
                <a:moveTo>
                  <a:pt x="3049" y="0"/>
                </a:moveTo>
                <a:cubicBezTo>
                  <a:pt x="3042" y="0"/>
                  <a:pt x="2955" y="64"/>
                  <a:pt x="2855" y="143"/>
                </a:cubicBezTo>
                <a:cubicBezTo>
                  <a:pt x="2755" y="222"/>
                  <a:pt x="2660" y="286"/>
                  <a:pt x="2643" y="286"/>
                </a:cubicBezTo>
                <a:cubicBezTo>
                  <a:pt x="2581" y="286"/>
                  <a:pt x="2307" y="540"/>
                  <a:pt x="2288" y="615"/>
                </a:cubicBezTo>
                <a:cubicBezTo>
                  <a:pt x="2277" y="657"/>
                  <a:pt x="2258" y="851"/>
                  <a:pt x="2245" y="1045"/>
                </a:cubicBezTo>
                <a:cubicBezTo>
                  <a:pt x="2225" y="1371"/>
                  <a:pt x="2215" y="1410"/>
                  <a:pt x="2118" y="1546"/>
                </a:cubicBezTo>
                <a:cubicBezTo>
                  <a:pt x="2061" y="1628"/>
                  <a:pt x="1977" y="1812"/>
                  <a:pt x="1933" y="1956"/>
                </a:cubicBezTo>
                <a:cubicBezTo>
                  <a:pt x="1867" y="2176"/>
                  <a:pt x="1853" y="2283"/>
                  <a:pt x="1852" y="2608"/>
                </a:cubicBezTo>
                <a:cubicBezTo>
                  <a:pt x="1850" y="2946"/>
                  <a:pt x="1859" y="3013"/>
                  <a:pt x="1915" y="3110"/>
                </a:cubicBezTo>
                <a:cubicBezTo>
                  <a:pt x="1972" y="3210"/>
                  <a:pt x="1976" y="3245"/>
                  <a:pt x="1950" y="3434"/>
                </a:cubicBezTo>
                <a:cubicBezTo>
                  <a:pt x="1925" y="3614"/>
                  <a:pt x="1929" y="3663"/>
                  <a:pt x="1976" y="3765"/>
                </a:cubicBezTo>
                <a:cubicBezTo>
                  <a:pt x="2063" y="3957"/>
                  <a:pt x="2262" y="4104"/>
                  <a:pt x="2435" y="4104"/>
                </a:cubicBezTo>
                <a:cubicBezTo>
                  <a:pt x="2519" y="4104"/>
                  <a:pt x="2596" y="4118"/>
                  <a:pt x="2607" y="4136"/>
                </a:cubicBezTo>
                <a:cubicBezTo>
                  <a:pt x="2618" y="4154"/>
                  <a:pt x="2595" y="4223"/>
                  <a:pt x="2555" y="4291"/>
                </a:cubicBezTo>
                <a:cubicBezTo>
                  <a:pt x="2516" y="4358"/>
                  <a:pt x="2451" y="4522"/>
                  <a:pt x="2410" y="4654"/>
                </a:cubicBezTo>
                <a:cubicBezTo>
                  <a:pt x="2334" y="4903"/>
                  <a:pt x="2216" y="5683"/>
                  <a:pt x="2216" y="5942"/>
                </a:cubicBezTo>
                <a:cubicBezTo>
                  <a:pt x="2216" y="6164"/>
                  <a:pt x="2296" y="6542"/>
                  <a:pt x="2375" y="6701"/>
                </a:cubicBezTo>
                <a:cubicBezTo>
                  <a:pt x="2434" y="6817"/>
                  <a:pt x="2454" y="6830"/>
                  <a:pt x="2490" y="6781"/>
                </a:cubicBezTo>
                <a:cubicBezTo>
                  <a:pt x="2526" y="6733"/>
                  <a:pt x="2549" y="6737"/>
                  <a:pt x="2609" y="6802"/>
                </a:cubicBezTo>
                <a:cubicBezTo>
                  <a:pt x="2707" y="6906"/>
                  <a:pt x="2704" y="6945"/>
                  <a:pt x="2585" y="7220"/>
                </a:cubicBezTo>
                <a:cubicBezTo>
                  <a:pt x="2414" y="7611"/>
                  <a:pt x="2177" y="8682"/>
                  <a:pt x="2177" y="9061"/>
                </a:cubicBezTo>
                <a:cubicBezTo>
                  <a:pt x="2177" y="9327"/>
                  <a:pt x="2234" y="9470"/>
                  <a:pt x="2319" y="9417"/>
                </a:cubicBezTo>
                <a:cubicBezTo>
                  <a:pt x="2403" y="9364"/>
                  <a:pt x="2387" y="9514"/>
                  <a:pt x="2263" y="9959"/>
                </a:cubicBezTo>
                <a:cubicBezTo>
                  <a:pt x="2044" y="10738"/>
                  <a:pt x="2034" y="11042"/>
                  <a:pt x="2213" y="11406"/>
                </a:cubicBezTo>
                <a:cubicBezTo>
                  <a:pt x="2312" y="11606"/>
                  <a:pt x="2312" y="11537"/>
                  <a:pt x="2213" y="12263"/>
                </a:cubicBezTo>
                <a:cubicBezTo>
                  <a:pt x="2197" y="12381"/>
                  <a:pt x="2176" y="12623"/>
                  <a:pt x="2167" y="12801"/>
                </a:cubicBezTo>
                <a:cubicBezTo>
                  <a:pt x="2148" y="13176"/>
                  <a:pt x="2149" y="13176"/>
                  <a:pt x="1734" y="13508"/>
                </a:cubicBezTo>
                <a:cubicBezTo>
                  <a:pt x="1589" y="13624"/>
                  <a:pt x="1391" y="13826"/>
                  <a:pt x="1294" y="13958"/>
                </a:cubicBezTo>
                <a:cubicBezTo>
                  <a:pt x="1198" y="14090"/>
                  <a:pt x="1082" y="14236"/>
                  <a:pt x="1037" y="14283"/>
                </a:cubicBezTo>
                <a:cubicBezTo>
                  <a:pt x="879" y="14448"/>
                  <a:pt x="511" y="15056"/>
                  <a:pt x="426" y="15293"/>
                </a:cubicBezTo>
                <a:cubicBezTo>
                  <a:pt x="379" y="15424"/>
                  <a:pt x="286" y="15671"/>
                  <a:pt x="220" y="15842"/>
                </a:cubicBezTo>
                <a:cubicBezTo>
                  <a:pt x="85" y="16190"/>
                  <a:pt x="62" y="16327"/>
                  <a:pt x="17" y="17018"/>
                </a:cubicBezTo>
                <a:cubicBezTo>
                  <a:pt x="-9" y="17425"/>
                  <a:pt x="-7" y="17565"/>
                  <a:pt x="34" y="17893"/>
                </a:cubicBezTo>
                <a:cubicBezTo>
                  <a:pt x="61" y="18108"/>
                  <a:pt x="94" y="18320"/>
                  <a:pt x="107" y="18363"/>
                </a:cubicBezTo>
                <a:cubicBezTo>
                  <a:pt x="121" y="18407"/>
                  <a:pt x="160" y="18549"/>
                  <a:pt x="196" y="18679"/>
                </a:cubicBezTo>
                <a:cubicBezTo>
                  <a:pt x="287" y="19011"/>
                  <a:pt x="530" y="19593"/>
                  <a:pt x="690" y="19866"/>
                </a:cubicBezTo>
                <a:cubicBezTo>
                  <a:pt x="975" y="20347"/>
                  <a:pt x="1717" y="21053"/>
                  <a:pt x="2172" y="21274"/>
                </a:cubicBezTo>
                <a:cubicBezTo>
                  <a:pt x="2395" y="21382"/>
                  <a:pt x="2872" y="21554"/>
                  <a:pt x="3035" y="21586"/>
                </a:cubicBezTo>
                <a:cubicBezTo>
                  <a:pt x="3086" y="21596"/>
                  <a:pt x="3289" y="21600"/>
                  <a:pt x="3569" y="21600"/>
                </a:cubicBezTo>
                <a:cubicBezTo>
                  <a:pt x="4408" y="21600"/>
                  <a:pt x="5943" y="21562"/>
                  <a:pt x="6174" y="21524"/>
                </a:cubicBezTo>
                <a:cubicBezTo>
                  <a:pt x="6903" y="21405"/>
                  <a:pt x="7146" y="21373"/>
                  <a:pt x="7688" y="21330"/>
                </a:cubicBezTo>
                <a:cubicBezTo>
                  <a:pt x="8002" y="21305"/>
                  <a:pt x="8475" y="21257"/>
                  <a:pt x="8741" y="21223"/>
                </a:cubicBezTo>
                <a:cubicBezTo>
                  <a:pt x="9379" y="21143"/>
                  <a:pt x="12293" y="21146"/>
                  <a:pt x="14505" y="21229"/>
                </a:cubicBezTo>
                <a:cubicBezTo>
                  <a:pt x="15431" y="21264"/>
                  <a:pt x="16642" y="21295"/>
                  <a:pt x="17197" y="21299"/>
                </a:cubicBezTo>
                <a:lnTo>
                  <a:pt x="18207" y="21305"/>
                </a:lnTo>
                <a:lnTo>
                  <a:pt x="18646" y="21123"/>
                </a:lnTo>
                <a:cubicBezTo>
                  <a:pt x="18969" y="20988"/>
                  <a:pt x="19177" y="20866"/>
                  <a:pt x="19435" y="20662"/>
                </a:cubicBezTo>
                <a:cubicBezTo>
                  <a:pt x="20064" y="20167"/>
                  <a:pt x="20237" y="19975"/>
                  <a:pt x="20676" y="19278"/>
                </a:cubicBezTo>
                <a:cubicBezTo>
                  <a:pt x="20783" y="19107"/>
                  <a:pt x="20963" y="18841"/>
                  <a:pt x="21075" y="18686"/>
                </a:cubicBezTo>
                <a:cubicBezTo>
                  <a:pt x="21188" y="18531"/>
                  <a:pt x="21309" y="18333"/>
                  <a:pt x="21346" y="18244"/>
                </a:cubicBezTo>
                <a:cubicBezTo>
                  <a:pt x="21550" y="17756"/>
                  <a:pt x="21591" y="16814"/>
                  <a:pt x="21445" y="15967"/>
                </a:cubicBezTo>
                <a:cubicBezTo>
                  <a:pt x="21399" y="15702"/>
                  <a:pt x="21344" y="15355"/>
                  <a:pt x="21323" y="15198"/>
                </a:cubicBezTo>
                <a:cubicBezTo>
                  <a:pt x="21284" y="14899"/>
                  <a:pt x="21194" y="14629"/>
                  <a:pt x="21054" y="14387"/>
                </a:cubicBezTo>
                <a:cubicBezTo>
                  <a:pt x="21009" y="14308"/>
                  <a:pt x="20863" y="14054"/>
                  <a:pt x="20731" y="13823"/>
                </a:cubicBezTo>
                <a:cubicBezTo>
                  <a:pt x="20510" y="13437"/>
                  <a:pt x="20421" y="13326"/>
                  <a:pt x="19882" y="12764"/>
                </a:cubicBezTo>
                <a:cubicBezTo>
                  <a:pt x="19796" y="12675"/>
                  <a:pt x="19787" y="12639"/>
                  <a:pt x="19741" y="12168"/>
                </a:cubicBezTo>
                <a:cubicBezTo>
                  <a:pt x="19631" y="11066"/>
                  <a:pt x="19512" y="10229"/>
                  <a:pt x="19421" y="9932"/>
                </a:cubicBezTo>
                <a:cubicBezTo>
                  <a:pt x="19339" y="9663"/>
                  <a:pt x="19332" y="9601"/>
                  <a:pt x="19340" y="9244"/>
                </a:cubicBezTo>
                <a:cubicBezTo>
                  <a:pt x="19347" y="8899"/>
                  <a:pt x="19355" y="8846"/>
                  <a:pt x="19409" y="8808"/>
                </a:cubicBezTo>
                <a:cubicBezTo>
                  <a:pt x="19446" y="8781"/>
                  <a:pt x="19539" y="8541"/>
                  <a:pt x="19649" y="8187"/>
                </a:cubicBezTo>
                <a:cubicBezTo>
                  <a:pt x="19802" y="7692"/>
                  <a:pt x="19849" y="7484"/>
                  <a:pt x="19903" y="7062"/>
                </a:cubicBezTo>
                <a:cubicBezTo>
                  <a:pt x="19930" y="6855"/>
                  <a:pt x="19991" y="6518"/>
                  <a:pt x="20067" y="6162"/>
                </a:cubicBezTo>
                <a:cubicBezTo>
                  <a:pt x="20192" y="5581"/>
                  <a:pt x="20368" y="4218"/>
                  <a:pt x="20405" y="3544"/>
                </a:cubicBezTo>
                <a:cubicBezTo>
                  <a:pt x="20420" y="3272"/>
                  <a:pt x="20414" y="3177"/>
                  <a:pt x="20378" y="3086"/>
                </a:cubicBezTo>
                <a:cubicBezTo>
                  <a:pt x="20343" y="2999"/>
                  <a:pt x="20338" y="2929"/>
                  <a:pt x="20357" y="2809"/>
                </a:cubicBezTo>
                <a:cubicBezTo>
                  <a:pt x="20371" y="2720"/>
                  <a:pt x="20397" y="2509"/>
                  <a:pt x="20415" y="2338"/>
                </a:cubicBezTo>
                <a:cubicBezTo>
                  <a:pt x="20434" y="2168"/>
                  <a:pt x="20488" y="1902"/>
                  <a:pt x="20537" y="1749"/>
                </a:cubicBezTo>
                <a:cubicBezTo>
                  <a:pt x="20616" y="1497"/>
                  <a:pt x="20620" y="1465"/>
                  <a:pt x="20577" y="1414"/>
                </a:cubicBezTo>
                <a:cubicBezTo>
                  <a:pt x="20538" y="1368"/>
                  <a:pt x="20535" y="1332"/>
                  <a:pt x="20560" y="1225"/>
                </a:cubicBezTo>
                <a:cubicBezTo>
                  <a:pt x="20621" y="963"/>
                  <a:pt x="20577" y="914"/>
                  <a:pt x="20492" y="1150"/>
                </a:cubicBezTo>
                <a:cubicBezTo>
                  <a:pt x="20409" y="1378"/>
                  <a:pt x="20367" y="1256"/>
                  <a:pt x="20427" y="960"/>
                </a:cubicBezTo>
                <a:cubicBezTo>
                  <a:pt x="20481" y="687"/>
                  <a:pt x="20485" y="620"/>
                  <a:pt x="20447" y="620"/>
                </a:cubicBezTo>
                <a:cubicBezTo>
                  <a:pt x="20433" y="620"/>
                  <a:pt x="20372" y="785"/>
                  <a:pt x="20314" y="986"/>
                </a:cubicBezTo>
                <a:cubicBezTo>
                  <a:pt x="20179" y="1449"/>
                  <a:pt x="20131" y="1413"/>
                  <a:pt x="20185" y="890"/>
                </a:cubicBezTo>
                <a:cubicBezTo>
                  <a:pt x="20206" y="690"/>
                  <a:pt x="20214" y="514"/>
                  <a:pt x="20204" y="497"/>
                </a:cubicBezTo>
                <a:cubicBezTo>
                  <a:pt x="20164" y="433"/>
                  <a:pt x="20123" y="548"/>
                  <a:pt x="20007" y="1039"/>
                </a:cubicBezTo>
                <a:cubicBezTo>
                  <a:pt x="19941" y="1321"/>
                  <a:pt x="19874" y="1602"/>
                  <a:pt x="19858" y="1664"/>
                </a:cubicBezTo>
                <a:lnTo>
                  <a:pt x="19829" y="1777"/>
                </a:lnTo>
                <a:lnTo>
                  <a:pt x="19707" y="1581"/>
                </a:lnTo>
                <a:cubicBezTo>
                  <a:pt x="19609" y="1423"/>
                  <a:pt x="19558" y="1379"/>
                  <a:pt x="19442" y="1354"/>
                </a:cubicBezTo>
                <a:cubicBezTo>
                  <a:pt x="19363" y="1337"/>
                  <a:pt x="19292" y="1293"/>
                  <a:pt x="19284" y="1258"/>
                </a:cubicBezTo>
                <a:cubicBezTo>
                  <a:pt x="19275" y="1222"/>
                  <a:pt x="19238" y="1193"/>
                  <a:pt x="19200" y="1193"/>
                </a:cubicBezTo>
                <a:cubicBezTo>
                  <a:pt x="19155" y="1193"/>
                  <a:pt x="19114" y="1144"/>
                  <a:pt x="19080" y="1049"/>
                </a:cubicBezTo>
                <a:cubicBezTo>
                  <a:pt x="18998" y="823"/>
                  <a:pt x="18709" y="727"/>
                  <a:pt x="18511" y="861"/>
                </a:cubicBezTo>
                <a:cubicBezTo>
                  <a:pt x="18434" y="913"/>
                  <a:pt x="18322" y="1167"/>
                  <a:pt x="18312" y="1312"/>
                </a:cubicBezTo>
                <a:cubicBezTo>
                  <a:pt x="18305" y="1415"/>
                  <a:pt x="18239" y="1352"/>
                  <a:pt x="18213" y="1217"/>
                </a:cubicBezTo>
                <a:cubicBezTo>
                  <a:pt x="18172" y="1008"/>
                  <a:pt x="18029" y="784"/>
                  <a:pt x="17862" y="667"/>
                </a:cubicBezTo>
                <a:cubicBezTo>
                  <a:pt x="17734" y="577"/>
                  <a:pt x="17700" y="571"/>
                  <a:pt x="17584" y="619"/>
                </a:cubicBezTo>
                <a:cubicBezTo>
                  <a:pt x="17391" y="698"/>
                  <a:pt x="17240" y="837"/>
                  <a:pt x="17168" y="1002"/>
                </a:cubicBezTo>
                <a:lnTo>
                  <a:pt x="17105" y="1146"/>
                </a:lnTo>
                <a:lnTo>
                  <a:pt x="17028" y="1047"/>
                </a:lnTo>
                <a:lnTo>
                  <a:pt x="16951" y="949"/>
                </a:lnTo>
                <a:lnTo>
                  <a:pt x="16928" y="1052"/>
                </a:lnTo>
                <a:cubicBezTo>
                  <a:pt x="16905" y="1153"/>
                  <a:pt x="16903" y="1152"/>
                  <a:pt x="16820" y="1007"/>
                </a:cubicBezTo>
                <a:cubicBezTo>
                  <a:pt x="16748" y="882"/>
                  <a:pt x="16714" y="859"/>
                  <a:pt x="16595" y="859"/>
                </a:cubicBezTo>
                <a:cubicBezTo>
                  <a:pt x="16518" y="859"/>
                  <a:pt x="16413" y="884"/>
                  <a:pt x="16361" y="914"/>
                </a:cubicBezTo>
                <a:cubicBezTo>
                  <a:pt x="16284" y="960"/>
                  <a:pt x="16249" y="956"/>
                  <a:pt x="16164" y="890"/>
                </a:cubicBezTo>
                <a:cubicBezTo>
                  <a:pt x="16011" y="771"/>
                  <a:pt x="15815" y="787"/>
                  <a:pt x="15714" y="925"/>
                </a:cubicBezTo>
                <a:cubicBezTo>
                  <a:pt x="15640" y="1028"/>
                  <a:pt x="15599" y="1040"/>
                  <a:pt x="15295" y="1056"/>
                </a:cubicBezTo>
                <a:cubicBezTo>
                  <a:pt x="15010" y="1071"/>
                  <a:pt x="14942" y="1090"/>
                  <a:pt x="14846" y="1183"/>
                </a:cubicBezTo>
                <a:cubicBezTo>
                  <a:pt x="14712" y="1312"/>
                  <a:pt x="14691" y="1293"/>
                  <a:pt x="14579" y="941"/>
                </a:cubicBezTo>
                <a:cubicBezTo>
                  <a:pt x="14383" y="321"/>
                  <a:pt x="14087" y="280"/>
                  <a:pt x="13618" y="806"/>
                </a:cubicBezTo>
                <a:lnTo>
                  <a:pt x="13489" y="951"/>
                </a:lnTo>
                <a:lnTo>
                  <a:pt x="13376" y="857"/>
                </a:lnTo>
                <a:cubicBezTo>
                  <a:pt x="13242" y="745"/>
                  <a:pt x="13107" y="738"/>
                  <a:pt x="12963" y="836"/>
                </a:cubicBezTo>
                <a:cubicBezTo>
                  <a:pt x="12848" y="915"/>
                  <a:pt x="12796" y="1009"/>
                  <a:pt x="12706" y="1309"/>
                </a:cubicBezTo>
                <a:cubicBezTo>
                  <a:pt x="12643" y="1516"/>
                  <a:pt x="12567" y="1564"/>
                  <a:pt x="12549" y="1408"/>
                </a:cubicBezTo>
                <a:cubicBezTo>
                  <a:pt x="12543" y="1356"/>
                  <a:pt x="12502" y="1227"/>
                  <a:pt x="12458" y="1122"/>
                </a:cubicBezTo>
                <a:cubicBezTo>
                  <a:pt x="12415" y="1017"/>
                  <a:pt x="12349" y="840"/>
                  <a:pt x="12311" y="730"/>
                </a:cubicBezTo>
                <a:cubicBezTo>
                  <a:pt x="12242" y="524"/>
                  <a:pt x="12202" y="486"/>
                  <a:pt x="11936" y="362"/>
                </a:cubicBezTo>
                <a:cubicBezTo>
                  <a:pt x="11749" y="275"/>
                  <a:pt x="11633" y="305"/>
                  <a:pt x="11477" y="480"/>
                </a:cubicBezTo>
                <a:cubicBezTo>
                  <a:pt x="11175" y="819"/>
                  <a:pt x="11030" y="1255"/>
                  <a:pt x="11002" y="1913"/>
                </a:cubicBezTo>
                <a:cubicBezTo>
                  <a:pt x="10983" y="2356"/>
                  <a:pt x="11022" y="2571"/>
                  <a:pt x="11161" y="2791"/>
                </a:cubicBezTo>
                <a:cubicBezTo>
                  <a:pt x="11217" y="2880"/>
                  <a:pt x="11259" y="2973"/>
                  <a:pt x="11253" y="2998"/>
                </a:cubicBezTo>
                <a:cubicBezTo>
                  <a:pt x="11247" y="3022"/>
                  <a:pt x="11167" y="3175"/>
                  <a:pt x="11074" y="3338"/>
                </a:cubicBezTo>
                <a:lnTo>
                  <a:pt x="10905" y="3634"/>
                </a:lnTo>
                <a:lnTo>
                  <a:pt x="10850" y="3428"/>
                </a:lnTo>
                <a:cubicBezTo>
                  <a:pt x="10819" y="3314"/>
                  <a:pt x="10774" y="2989"/>
                  <a:pt x="10751" y="2706"/>
                </a:cubicBezTo>
                <a:cubicBezTo>
                  <a:pt x="10721" y="2358"/>
                  <a:pt x="10682" y="2107"/>
                  <a:pt x="10630" y="1932"/>
                </a:cubicBezTo>
                <a:cubicBezTo>
                  <a:pt x="10587" y="1790"/>
                  <a:pt x="10556" y="1663"/>
                  <a:pt x="10561" y="1650"/>
                </a:cubicBezTo>
                <a:cubicBezTo>
                  <a:pt x="10579" y="1605"/>
                  <a:pt x="10334" y="1231"/>
                  <a:pt x="10206" y="1108"/>
                </a:cubicBezTo>
                <a:cubicBezTo>
                  <a:pt x="10132" y="1036"/>
                  <a:pt x="10041" y="987"/>
                  <a:pt x="9992" y="993"/>
                </a:cubicBezTo>
                <a:cubicBezTo>
                  <a:pt x="9946" y="999"/>
                  <a:pt x="9849" y="971"/>
                  <a:pt x="9777" y="931"/>
                </a:cubicBezTo>
                <a:cubicBezTo>
                  <a:pt x="9614" y="841"/>
                  <a:pt x="9592" y="841"/>
                  <a:pt x="9570" y="933"/>
                </a:cubicBezTo>
                <a:cubicBezTo>
                  <a:pt x="9560" y="976"/>
                  <a:pt x="9576" y="1034"/>
                  <a:pt x="9608" y="1072"/>
                </a:cubicBezTo>
                <a:cubicBezTo>
                  <a:pt x="9661" y="1135"/>
                  <a:pt x="9660" y="1140"/>
                  <a:pt x="9590" y="1185"/>
                </a:cubicBezTo>
                <a:cubicBezTo>
                  <a:pt x="9455" y="1271"/>
                  <a:pt x="9182" y="1835"/>
                  <a:pt x="9065" y="2267"/>
                </a:cubicBezTo>
                <a:cubicBezTo>
                  <a:pt x="8850" y="3064"/>
                  <a:pt x="8815" y="3260"/>
                  <a:pt x="8815" y="3661"/>
                </a:cubicBezTo>
                <a:cubicBezTo>
                  <a:pt x="8815" y="4017"/>
                  <a:pt x="8821" y="4065"/>
                  <a:pt x="8888" y="4172"/>
                </a:cubicBezTo>
                <a:cubicBezTo>
                  <a:pt x="8928" y="4237"/>
                  <a:pt x="9026" y="4315"/>
                  <a:pt x="9107" y="4347"/>
                </a:cubicBezTo>
                <a:cubicBezTo>
                  <a:pt x="9187" y="4378"/>
                  <a:pt x="9272" y="4412"/>
                  <a:pt x="9295" y="4422"/>
                </a:cubicBezTo>
                <a:cubicBezTo>
                  <a:pt x="9323" y="4435"/>
                  <a:pt x="9279" y="4539"/>
                  <a:pt x="9160" y="4738"/>
                </a:cubicBezTo>
                <a:cubicBezTo>
                  <a:pt x="9063" y="4901"/>
                  <a:pt x="8975" y="5074"/>
                  <a:pt x="8964" y="5122"/>
                </a:cubicBezTo>
                <a:cubicBezTo>
                  <a:pt x="8954" y="5170"/>
                  <a:pt x="8886" y="5341"/>
                  <a:pt x="8813" y="5503"/>
                </a:cubicBezTo>
                <a:cubicBezTo>
                  <a:pt x="8620" y="5927"/>
                  <a:pt x="8335" y="6843"/>
                  <a:pt x="8285" y="7194"/>
                </a:cubicBezTo>
                <a:cubicBezTo>
                  <a:pt x="8245" y="7476"/>
                  <a:pt x="8246" y="7517"/>
                  <a:pt x="8302" y="7823"/>
                </a:cubicBezTo>
                <a:cubicBezTo>
                  <a:pt x="8354" y="8109"/>
                  <a:pt x="8373" y="8158"/>
                  <a:pt x="8451" y="8202"/>
                </a:cubicBezTo>
                <a:cubicBezTo>
                  <a:pt x="8516" y="8239"/>
                  <a:pt x="8537" y="8276"/>
                  <a:pt x="8527" y="8337"/>
                </a:cubicBezTo>
                <a:cubicBezTo>
                  <a:pt x="8519" y="8384"/>
                  <a:pt x="8503" y="8508"/>
                  <a:pt x="8492" y="8613"/>
                </a:cubicBezTo>
                <a:cubicBezTo>
                  <a:pt x="8481" y="8718"/>
                  <a:pt x="8442" y="8954"/>
                  <a:pt x="8405" y="9138"/>
                </a:cubicBezTo>
                <a:cubicBezTo>
                  <a:pt x="8335" y="9487"/>
                  <a:pt x="8257" y="10005"/>
                  <a:pt x="8155" y="10807"/>
                </a:cubicBezTo>
                <a:cubicBezTo>
                  <a:pt x="8121" y="11068"/>
                  <a:pt x="8081" y="11308"/>
                  <a:pt x="8065" y="11339"/>
                </a:cubicBezTo>
                <a:cubicBezTo>
                  <a:pt x="8047" y="11375"/>
                  <a:pt x="7855" y="11406"/>
                  <a:pt x="7518" y="11428"/>
                </a:cubicBezTo>
                <a:cubicBezTo>
                  <a:pt x="7233" y="11446"/>
                  <a:pt x="6935" y="11481"/>
                  <a:pt x="6855" y="11505"/>
                </a:cubicBezTo>
                <a:cubicBezTo>
                  <a:pt x="6671" y="11560"/>
                  <a:pt x="6643" y="11516"/>
                  <a:pt x="6617" y="11141"/>
                </a:cubicBezTo>
                <a:cubicBezTo>
                  <a:pt x="6603" y="10942"/>
                  <a:pt x="6568" y="10776"/>
                  <a:pt x="6500" y="10593"/>
                </a:cubicBezTo>
                <a:cubicBezTo>
                  <a:pt x="6384" y="10280"/>
                  <a:pt x="6334" y="9868"/>
                  <a:pt x="6330" y="9185"/>
                </a:cubicBezTo>
                <a:cubicBezTo>
                  <a:pt x="6326" y="8522"/>
                  <a:pt x="6387" y="7323"/>
                  <a:pt x="6430" y="7229"/>
                </a:cubicBezTo>
                <a:cubicBezTo>
                  <a:pt x="6499" y="7078"/>
                  <a:pt x="6536" y="6372"/>
                  <a:pt x="6492" y="6036"/>
                </a:cubicBezTo>
                <a:cubicBezTo>
                  <a:pt x="6476" y="5913"/>
                  <a:pt x="6489" y="5866"/>
                  <a:pt x="6590" y="5702"/>
                </a:cubicBezTo>
                <a:cubicBezTo>
                  <a:pt x="6655" y="5597"/>
                  <a:pt x="6756" y="5424"/>
                  <a:pt x="6815" y="5320"/>
                </a:cubicBezTo>
                <a:cubicBezTo>
                  <a:pt x="6874" y="5215"/>
                  <a:pt x="6950" y="5087"/>
                  <a:pt x="6984" y="5034"/>
                </a:cubicBezTo>
                <a:cubicBezTo>
                  <a:pt x="7018" y="4982"/>
                  <a:pt x="7086" y="4871"/>
                  <a:pt x="7134" y="4789"/>
                </a:cubicBezTo>
                <a:cubicBezTo>
                  <a:pt x="7220" y="4642"/>
                  <a:pt x="7220" y="4640"/>
                  <a:pt x="7156" y="4613"/>
                </a:cubicBezTo>
                <a:cubicBezTo>
                  <a:pt x="7097" y="4587"/>
                  <a:pt x="7095" y="4577"/>
                  <a:pt x="7137" y="4499"/>
                </a:cubicBezTo>
                <a:cubicBezTo>
                  <a:pt x="7249" y="4286"/>
                  <a:pt x="7210" y="4175"/>
                  <a:pt x="7068" y="4299"/>
                </a:cubicBezTo>
                <a:cubicBezTo>
                  <a:pt x="7027" y="4334"/>
                  <a:pt x="6999" y="4335"/>
                  <a:pt x="6979" y="4302"/>
                </a:cubicBezTo>
                <a:cubicBezTo>
                  <a:pt x="6958" y="4268"/>
                  <a:pt x="6982" y="4189"/>
                  <a:pt x="7055" y="4050"/>
                </a:cubicBezTo>
                <a:cubicBezTo>
                  <a:pt x="7185" y="3803"/>
                  <a:pt x="7190" y="3744"/>
                  <a:pt x="7073" y="3842"/>
                </a:cubicBezTo>
                <a:cubicBezTo>
                  <a:pt x="6945" y="3950"/>
                  <a:pt x="6914" y="3885"/>
                  <a:pt x="7003" y="3695"/>
                </a:cubicBezTo>
                <a:cubicBezTo>
                  <a:pt x="7075" y="3541"/>
                  <a:pt x="7082" y="3388"/>
                  <a:pt x="7017" y="3388"/>
                </a:cubicBezTo>
                <a:cubicBezTo>
                  <a:pt x="6957" y="3388"/>
                  <a:pt x="6783" y="3685"/>
                  <a:pt x="6721" y="3891"/>
                </a:cubicBezTo>
                <a:cubicBezTo>
                  <a:pt x="6650" y="4133"/>
                  <a:pt x="6615" y="4130"/>
                  <a:pt x="6589" y="3876"/>
                </a:cubicBezTo>
                <a:cubicBezTo>
                  <a:pt x="6558" y="3577"/>
                  <a:pt x="6545" y="3531"/>
                  <a:pt x="6488" y="3531"/>
                </a:cubicBezTo>
                <a:cubicBezTo>
                  <a:pt x="6437" y="3531"/>
                  <a:pt x="6434" y="3563"/>
                  <a:pt x="6446" y="3901"/>
                </a:cubicBezTo>
                <a:cubicBezTo>
                  <a:pt x="6457" y="4205"/>
                  <a:pt x="6447" y="4321"/>
                  <a:pt x="6393" y="4553"/>
                </a:cubicBezTo>
                <a:cubicBezTo>
                  <a:pt x="6337" y="4793"/>
                  <a:pt x="6316" y="4837"/>
                  <a:pt x="6252" y="4841"/>
                </a:cubicBezTo>
                <a:cubicBezTo>
                  <a:pt x="6210" y="4844"/>
                  <a:pt x="6123" y="4916"/>
                  <a:pt x="6057" y="5001"/>
                </a:cubicBezTo>
                <a:cubicBezTo>
                  <a:pt x="5936" y="5157"/>
                  <a:pt x="5873" y="5142"/>
                  <a:pt x="5930" y="4971"/>
                </a:cubicBezTo>
                <a:cubicBezTo>
                  <a:pt x="5946" y="4922"/>
                  <a:pt x="5961" y="4683"/>
                  <a:pt x="5964" y="4441"/>
                </a:cubicBezTo>
                <a:lnTo>
                  <a:pt x="5969" y="4001"/>
                </a:lnTo>
                <a:lnTo>
                  <a:pt x="6105" y="3778"/>
                </a:lnTo>
                <a:cubicBezTo>
                  <a:pt x="6251" y="3538"/>
                  <a:pt x="6328" y="3239"/>
                  <a:pt x="6295" y="3031"/>
                </a:cubicBezTo>
                <a:cubicBezTo>
                  <a:pt x="6280" y="2932"/>
                  <a:pt x="6299" y="2869"/>
                  <a:pt x="6397" y="2697"/>
                </a:cubicBezTo>
                <a:cubicBezTo>
                  <a:pt x="6527" y="2467"/>
                  <a:pt x="6557" y="2311"/>
                  <a:pt x="6461" y="2361"/>
                </a:cubicBezTo>
                <a:cubicBezTo>
                  <a:pt x="6375" y="2406"/>
                  <a:pt x="6366" y="2320"/>
                  <a:pt x="6430" y="2076"/>
                </a:cubicBezTo>
                <a:cubicBezTo>
                  <a:pt x="6501" y="1806"/>
                  <a:pt x="6501" y="1830"/>
                  <a:pt x="6430" y="1799"/>
                </a:cubicBezTo>
                <a:cubicBezTo>
                  <a:pt x="6383" y="1779"/>
                  <a:pt x="6371" y="1734"/>
                  <a:pt x="6371" y="1579"/>
                </a:cubicBezTo>
                <a:cubicBezTo>
                  <a:pt x="6371" y="1471"/>
                  <a:pt x="6364" y="1384"/>
                  <a:pt x="6355" y="1384"/>
                </a:cubicBezTo>
                <a:cubicBezTo>
                  <a:pt x="6346" y="1384"/>
                  <a:pt x="6305" y="1449"/>
                  <a:pt x="6264" y="1529"/>
                </a:cubicBezTo>
                <a:cubicBezTo>
                  <a:pt x="6205" y="1643"/>
                  <a:pt x="6180" y="1662"/>
                  <a:pt x="6148" y="1618"/>
                </a:cubicBezTo>
                <a:cubicBezTo>
                  <a:pt x="6126" y="1588"/>
                  <a:pt x="6108" y="1534"/>
                  <a:pt x="6108" y="1498"/>
                </a:cubicBezTo>
                <a:cubicBezTo>
                  <a:pt x="6108" y="1371"/>
                  <a:pt x="6062" y="1433"/>
                  <a:pt x="6008" y="1635"/>
                </a:cubicBezTo>
                <a:cubicBezTo>
                  <a:pt x="5909" y="1999"/>
                  <a:pt x="5874" y="2253"/>
                  <a:pt x="5874" y="2590"/>
                </a:cubicBezTo>
                <a:cubicBezTo>
                  <a:pt x="5874" y="2893"/>
                  <a:pt x="5865" y="2941"/>
                  <a:pt x="5774" y="3143"/>
                </a:cubicBezTo>
                <a:cubicBezTo>
                  <a:pt x="5719" y="3265"/>
                  <a:pt x="5637" y="3422"/>
                  <a:pt x="5591" y="3492"/>
                </a:cubicBezTo>
                <a:cubicBezTo>
                  <a:pt x="5459" y="3695"/>
                  <a:pt x="5203" y="3958"/>
                  <a:pt x="5185" y="3910"/>
                </a:cubicBezTo>
                <a:cubicBezTo>
                  <a:pt x="5159" y="3840"/>
                  <a:pt x="5124" y="3856"/>
                  <a:pt x="5033" y="3981"/>
                </a:cubicBezTo>
                <a:cubicBezTo>
                  <a:pt x="4977" y="4058"/>
                  <a:pt x="4935" y="4083"/>
                  <a:pt x="4908" y="4056"/>
                </a:cubicBezTo>
                <a:cubicBezTo>
                  <a:pt x="4856" y="4003"/>
                  <a:pt x="4823" y="4037"/>
                  <a:pt x="4790" y="4179"/>
                </a:cubicBezTo>
                <a:cubicBezTo>
                  <a:pt x="4767" y="4280"/>
                  <a:pt x="4749" y="4290"/>
                  <a:pt x="4624" y="4275"/>
                </a:cubicBezTo>
                <a:cubicBezTo>
                  <a:pt x="4502" y="4260"/>
                  <a:pt x="4475" y="4237"/>
                  <a:pt x="4420" y="4098"/>
                </a:cubicBezTo>
                <a:cubicBezTo>
                  <a:pt x="4247" y="3665"/>
                  <a:pt x="4200" y="3572"/>
                  <a:pt x="4131" y="3530"/>
                </a:cubicBezTo>
                <a:cubicBezTo>
                  <a:pt x="4069" y="3491"/>
                  <a:pt x="4062" y="3469"/>
                  <a:pt x="4088" y="3391"/>
                </a:cubicBezTo>
                <a:cubicBezTo>
                  <a:pt x="4133" y="3253"/>
                  <a:pt x="4128" y="3245"/>
                  <a:pt x="4003" y="3245"/>
                </a:cubicBezTo>
                <a:cubicBezTo>
                  <a:pt x="3850" y="3245"/>
                  <a:pt x="3830" y="3172"/>
                  <a:pt x="3949" y="3058"/>
                </a:cubicBezTo>
                <a:cubicBezTo>
                  <a:pt x="4134" y="2879"/>
                  <a:pt x="4153" y="2824"/>
                  <a:pt x="4132" y="2504"/>
                </a:cubicBezTo>
                <a:cubicBezTo>
                  <a:pt x="4113" y="2223"/>
                  <a:pt x="4115" y="2209"/>
                  <a:pt x="4218" y="2010"/>
                </a:cubicBezTo>
                <a:cubicBezTo>
                  <a:pt x="4397" y="1660"/>
                  <a:pt x="4364" y="1588"/>
                  <a:pt x="4015" y="1563"/>
                </a:cubicBezTo>
                <a:lnTo>
                  <a:pt x="3840" y="1551"/>
                </a:lnTo>
                <a:lnTo>
                  <a:pt x="3766" y="1328"/>
                </a:lnTo>
                <a:cubicBezTo>
                  <a:pt x="3666" y="1025"/>
                  <a:pt x="3600" y="916"/>
                  <a:pt x="3439" y="782"/>
                </a:cubicBezTo>
                <a:cubicBezTo>
                  <a:pt x="3293" y="661"/>
                  <a:pt x="3168" y="635"/>
                  <a:pt x="3137" y="718"/>
                </a:cubicBezTo>
                <a:cubicBezTo>
                  <a:pt x="3124" y="752"/>
                  <a:pt x="3106" y="753"/>
                  <a:pt x="3082" y="719"/>
                </a:cubicBezTo>
                <a:cubicBezTo>
                  <a:pt x="3058" y="687"/>
                  <a:pt x="3048" y="556"/>
                  <a:pt x="3053" y="335"/>
                </a:cubicBezTo>
                <a:cubicBezTo>
                  <a:pt x="3057" y="151"/>
                  <a:pt x="3055" y="0"/>
                  <a:pt x="3049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hueOff val="321132"/>
                <a:satOff val="-12043"/>
                <a:lumOff val="-7113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ound 28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4106101" y="7684616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/>
          <p:nvPr/>
        </p:nvSpPr>
        <p:spPr>
          <a:xfrm>
            <a:off x="1685372" y="5685725"/>
            <a:ext cx="21013256" cy="2344553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1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</a:rPr>
              <a:t>ダビデの　おさない　じき</a:t>
            </a:r>
            <a:endParaRPr sz="14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3" presetClass="entr" presetSubtype="32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166"/>
                </p:tgtEl>
              </p:cMediaNode>
            </p:audio>
          </p:childTnLst>
        </p:cTn>
      </p:par>
    </p:tnLst>
    <p:bldLst>
      <p:bldP spid="167" grpId="2" animBg="1" advAuto="0"/>
    </p:bldLst>
  </p:timing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2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2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522</Words>
  <Application>Microsoft Office PowerPoint</Application>
  <PresentationFormat>ユーザー設定</PresentationFormat>
  <Paragraphs>45</Paragraphs>
  <Slides>43</Slides>
  <Notes>24</Notes>
  <HiddenSlides>0</HiddenSlides>
  <MMClips>6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43</vt:i4>
      </vt:variant>
    </vt:vector>
  </HeadingPairs>
  <TitlesOfParts>
    <vt:vector size="52" baseType="lpstr">
      <vt:lpstr>Helvetica Neue</vt:lpstr>
      <vt:lpstr>Apple SD 산돌고딕 Neo 옅은체</vt:lpstr>
      <vt:lpstr>Apple SD 산돌고딕 Neo 세미볼드체</vt:lpstr>
      <vt:lpstr>NVmotoong B</vt:lpstr>
      <vt:lpstr>Apple SD 산돌고딕 Neo 볼드체</vt:lpstr>
      <vt:lpstr>ＭＳ Ｐゴシック</vt:lpstr>
      <vt:lpstr>나눔바른고딕</vt:lpstr>
      <vt:lpstr>Arial</vt:lpstr>
      <vt:lpstr>Gradient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chikako</dc:creator>
  <cp:lastModifiedBy>佐々木智香子</cp:lastModifiedBy>
  <cp:revision>7</cp:revision>
  <dcterms:modified xsi:type="dcterms:W3CDTF">2015-12-11T02:32:26Z</dcterms:modified>
</cp:coreProperties>
</file>