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6858000" cy="9144000"/>
  <p:embeddedFontLst>
    <p:embeddedFont>
      <p:font typeface="나눔바른고딕" panose="020B0604020202020204" charset="-127"/>
      <p:regular r:id="rId24"/>
      <p:bold r:id="rId25"/>
    </p:embeddedFont>
  </p:embeddedFontLst>
  <p:defaultTextStyle>
    <a:lvl1pPr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267" autoAdjust="0"/>
  </p:normalViewPr>
  <p:slideViewPr>
    <p:cSldViewPr>
      <p:cViewPr varScale="1">
        <p:scale>
          <a:sx n="26" d="100"/>
          <a:sy n="26" d="100"/>
        </p:scale>
        <p:origin x="126" y="7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570735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699964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しかし、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永遠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えいえん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失敗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しっぱい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中(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陥(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おちい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ります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 (1) 風(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かぜ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吹(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き飛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ばす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もみがらのようです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しへん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)1:4)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 (2)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さばきに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耐(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えられないでしょう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しへん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)1:5)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5196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わるもの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のはかりごと、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罪人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つみびと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道(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、あざける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座(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かないで、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のおしえを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喜(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よろこ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びとし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夜(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もそのおしえを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ずさむ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しへん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)1:2)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一時的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いちじてき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苦(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しみはあるでしょう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8259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しかし、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のつどいに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つように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なります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水路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すいろ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のそばに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植(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わった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木(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のようです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しへん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)1:3)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(2) 何(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をしても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栄(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えるでしょう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しへん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)1:3)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(3) 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って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おられる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しへん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)1:6)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3277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証人、サミット</a:t>
            </a:r>
            <a:r>
              <a:rPr sz="2200" dirty="0" smtClean="0"/>
              <a:t> (</a:t>
            </a:r>
            <a:r>
              <a:rPr lang="ja-JP" altLang="en-US" sz="2200" dirty="0" smtClean="0"/>
              <a:t>マタイ</a:t>
            </a:r>
            <a:r>
              <a:rPr sz="2200" dirty="0" smtClean="0"/>
              <a:t> </a:t>
            </a:r>
            <a:r>
              <a:rPr sz="2200" dirty="0"/>
              <a:t>28:18~20)</a:t>
            </a:r>
          </a:p>
        </p:txBody>
      </p:sp>
    </p:spTree>
    <p:extLst>
      <p:ext uri="{BB962C8B-B14F-4D97-AF65-F5344CB8AC3E}">
        <p14:creationId xmlns:p14="http://schemas.microsoft.com/office/powerpoint/2010/main" val="331727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手上げて動けば撃つ</a:t>
            </a:r>
          </a:p>
          <a:p>
            <a:pPr lvl="0">
              <a:defRPr sz="1800"/>
            </a:pPr>
            <a:r>
              <a:rPr lang="ja-JP" altLang="en-US" sz="2200" dirty="0" smtClean="0"/>
              <a:t>軍人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身分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48082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警察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法</a:t>
            </a:r>
          </a:p>
          <a:p>
            <a:pPr lvl="0">
              <a:defRPr sz="1800"/>
            </a:pPr>
            <a:r>
              <a:rPr lang="ja-JP" altLang="en-US" sz="2200" dirty="0" smtClean="0"/>
              <a:t>身分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権威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17455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聖霊内住</a:t>
            </a:r>
            <a:r>
              <a:rPr sz="2200" dirty="0" smtClean="0"/>
              <a:t> (</a:t>
            </a:r>
            <a:r>
              <a:rPr lang="en-US" altLang="ja-JP" sz="2200" dirty="0" smtClean="0"/>
              <a:t>I</a:t>
            </a:r>
            <a:r>
              <a:rPr lang="ja-JP" altLang="en-US" sz="2200" dirty="0" smtClean="0"/>
              <a:t>コリント</a:t>
            </a:r>
            <a:r>
              <a:rPr sz="2200" dirty="0" smtClean="0"/>
              <a:t> </a:t>
            </a:r>
            <a:r>
              <a:rPr sz="2200" dirty="0"/>
              <a:t>3:16)</a:t>
            </a:r>
          </a:p>
          <a:p>
            <a:pPr lvl="0">
              <a:defRPr sz="1800"/>
            </a:pPr>
            <a:r>
              <a:rPr lang="ja-JP" altLang="en-US" sz="2200" dirty="0" smtClean="0"/>
              <a:t>聖霊導き</a:t>
            </a:r>
            <a:r>
              <a:rPr sz="2200" dirty="0" smtClean="0"/>
              <a:t> (</a:t>
            </a:r>
            <a:r>
              <a:rPr lang="ja-JP" altLang="en-US" sz="2200" dirty="0" smtClean="0"/>
              <a:t>ヨハネ</a:t>
            </a:r>
            <a:r>
              <a:rPr sz="2200" dirty="0" smtClean="0"/>
              <a:t>14:26~27</a:t>
            </a:r>
            <a:r>
              <a:rPr sz="2200" dirty="0"/>
              <a:t>)</a:t>
            </a:r>
          </a:p>
          <a:p>
            <a:pPr lvl="0">
              <a:defRPr sz="1800"/>
            </a:pPr>
            <a:r>
              <a:rPr lang="ja-JP" altLang="en-US" sz="2200" dirty="0" smtClean="0"/>
              <a:t>聖霊働き、祈り答え</a:t>
            </a:r>
            <a:r>
              <a:rPr sz="2200" dirty="0" smtClean="0"/>
              <a:t> (</a:t>
            </a:r>
            <a:r>
              <a:rPr lang="ja-JP" altLang="en-US" sz="2200" dirty="0" smtClean="0"/>
              <a:t>ヨハネ</a:t>
            </a:r>
            <a:r>
              <a:rPr sz="2200" dirty="0" smtClean="0"/>
              <a:t>14:14</a:t>
            </a:r>
            <a:r>
              <a:rPr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565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暗やみ縛る</a:t>
            </a:r>
            <a:r>
              <a:rPr sz="2200" dirty="0" smtClean="0"/>
              <a:t> (</a:t>
            </a:r>
            <a:r>
              <a:rPr lang="ja-JP" altLang="en-US" sz="2200" dirty="0" smtClean="0"/>
              <a:t>ルカ</a:t>
            </a:r>
            <a:r>
              <a:rPr sz="2200" dirty="0" smtClean="0"/>
              <a:t>10:19</a:t>
            </a:r>
            <a:r>
              <a:rPr sz="2200" dirty="0"/>
              <a:t>)</a:t>
            </a:r>
          </a:p>
          <a:p>
            <a:pPr lvl="0">
              <a:defRPr sz="1800"/>
            </a:pPr>
            <a:r>
              <a:rPr lang="ja-JP" altLang="en-US" sz="2200" dirty="0" smtClean="0"/>
              <a:t>御使い動員</a:t>
            </a:r>
            <a:r>
              <a:rPr sz="2200" dirty="0" smtClean="0"/>
              <a:t> (</a:t>
            </a:r>
            <a:r>
              <a:rPr lang="ja-JP" altLang="en-US" sz="2200" dirty="0" smtClean="0"/>
              <a:t>ヘブル</a:t>
            </a:r>
            <a:r>
              <a:rPr sz="2200" dirty="0" smtClean="0"/>
              <a:t>1:14</a:t>
            </a:r>
            <a:r>
              <a:rPr sz="2200" dirty="0"/>
              <a:t>)</a:t>
            </a:r>
          </a:p>
          <a:p>
            <a:pPr lvl="0">
              <a:defRPr sz="1800"/>
            </a:pPr>
            <a:r>
              <a:rPr lang="ja-JP" altLang="en-US" sz="2200" dirty="0" smtClean="0"/>
              <a:t>天国の背景</a:t>
            </a:r>
            <a:r>
              <a:rPr sz="2200" dirty="0" smtClean="0"/>
              <a:t> (</a:t>
            </a:r>
            <a:r>
              <a:rPr lang="ja-JP" altLang="en-US" sz="2200" dirty="0" smtClean="0"/>
              <a:t>ピリピ</a:t>
            </a:r>
            <a:r>
              <a:rPr sz="2200" dirty="0" smtClean="0"/>
              <a:t> </a:t>
            </a:r>
            <a:r>
              <a:rPr sz="2200" dirty="0"/>
              <a:t>3:20)</a:t>
            </a:r>
          </a:p>
          <a:p>
            <a:pPr lvl="0">
              <a:defRPr sz="1800"/>
            </a:pPr>
            <a:r>
              <a:rPr lang="ja-JP" altLang="en-US" sz="2200" dirty="0" smtClean="0"/>
              <a:t>証人弟子</a:t>
            </a:r>
            <a:r>
              <a:rPr sz="2200" dirty="0" smtClean="0"/>
              <a:t> (</a:t>
            </a:r>
            <a:r>
              <a:rPr lang="ja-JP" altLang="en-US" sz="2200" dirty="0" smtClean="0"/>
              <a:t>マタイ</a:t>
            </a:r>
            <a:r>
              <a:rPr sz="2200" dirty="0" smtClean="0"/>
              <a:t> </a:t>
            </a:r>
            <a:r>
              <a:rPr sz="2200" dirty="0"/>
              <a:t>28:18~20, </a:t>
            </a:r>
            <a:r>
              <a:rPr lang="ja-JP" altLang="en-US" sz="2200" dirty="0" smtClean="0"/>
              <a:t>使徒</a:t>
            </a:r>
            <a:r>
              <a:rPr sz="2200" dirty="0" smtClean="0"/>
              <a:t> </a:t>
            </a:r>
            <a:r>
              <a:rPr sz="2200" dirty="0"/>
              <a:t>1:8)</a:t>
            </a:r>
          </a:p>
        </p:txBody>
      </p:sp>
    </p:spTree>
    <p:extLst>
      <p:ext uri="{BB962C8B-B14F-4D97-AF65-F5344CB8AC3E}">
        <p14:creationId xmlns:p14="http://schemas.microsoft.com/office/powerpoint/2010/main" val="162507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暗やみ縛る 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ルカ</a:t>
            </a:r>
            <a:r>
              <a:rPr lang="en-US" altLang="ja-JP" sz="2200" dirty="0" smtClean="0"/>
              <a:t>10:19)</a:t>
            </a:r>
          </a:p>
          <a:p>
            <a:pPr lvl="0">
              <a:defRPr sz="1800"/>
            </a:pPr>
            <a:r>
              <a:rPr lang="ja-JP" altLang="en-US" sz="2200" dirty="0" smtClean="0"/>
              <a:t>御使い動員 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ヘブル</a:t>
            </a:r>
            <a:r>
              <a:rPr lang="en-US" altLang="ja-JP" sz="2200" dirty="0" smtClean="0"/>
              <a:t>1:14)</a:t>
            </a:r>
          </a:p>
          <a:p>
            <a:pPr lvl="0">
              <a:defRPr sz="1800"/>
            </a:pPr>
            <a:r>
              <a:rPr lang="ja-JP" altLang="en-US" sz="2200" dirty="0" smtClean="0"/>
              <a:t>天国の背景 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ピリピ </a:t>
            </a:r>
            <a:r>
              <a:rPr lang="en-US" altLang="ja-JP" sz="2200" dirty="0" smtClean="0"/>
              <a:t>3:20)</a:t>
            </a:r>
          </a:p>
          <a:p>
            <a:pPr lvl="0">
              <a:defRPr sz="1800"/>
            </a:pPr>
            <a:r>
              <a:rPr lang="ja-JP" altLang="en-US" sz="2200" dirty="0" smtClean="0"/>
              <a:t>証人弟子 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マタイ </a:t>
            </a:r>
            <a:r>
              <a:rPr lang="en-US" altLang="ja-JP" sz="2200" dirty="0" smtClean="0"/>
              <a:t>28:18~20, </a:t>
            </a:r>
            <a:r>
              <a:rPr lang="ja-JP" altLang="en-US" sz="2200" dirty="0" smtClean="0"/>
              <a:t>使徒 </a:t>
            </a:r>
            <a:r>
              <a:rPr lang="en-US" altLang="ja-JP" sz="2200" dirty="0" smtClean="0"/>
              <a:t>1:8)</a:t>
            </a:r>
            <a:endParaRPr lang="en-US" altLang="ja-JP" sz="2200" dirty="0"/>
          </a:p>
        </p:txBody>
      </p:sp>
    </p:spTree>
    <p:extLst>
      <p:ext uri="{BB962C8B-B14F-4D97-AF65-F5344CB8AC3E}">
        <p14:creationId xmlns:p14="http://schemas.microsoft.com/office/powerpoint/2010/main" val="1899474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天国の背景 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ピリピ </a:t>
            </a:r>
            <a:r>
              <a:rPr lang="en-US" altLang="ja-JP" sz="2200" dirty="0" smtClean="0"/>
              <a:t>3:20)</a:t>
            </a:r>
          </a:p>
          <a:p>
            <a:pPr lvl="0">
              <a:defRPr sz="1800"/>
            </a:pPr>
            <a:r>
              <a:rPr lang="ja-JP" altLang="en-US" sz="2200" dirty="0" smtClean="0"/>
              <a:t>証人弟子 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マタイ </a:t>
            </a:r>
            <a:r>
              <a:rPr lang="en-US" altLang="ja-JP" sz="2200" dirty="0" smtClean="0"/>
              <a:t>28:18~20, </a:t>
            </a:r>
            <a:r>
              <a:rPr lang="ja-JP" altLang="en-US" sz="2200" dirty="0" smtClean="0"/>
              <a:t>使徒 </a:t>
            </a:r>
            <a:r>
              <a:rPr lang="en-US" altLang="ja-JP" sz="2200" dirty="0" smtClean="0"/>
              <a:t>1:8)</a:t>
            </a:r>
            <a:endParaRPr lang="en-US" altLang="ja-JP" sz="2200" dirty="0"/>
          </a:p>
        </p:txBody>
      </p:sp>
    </p:spTree>
    <p:extLst>
      <p:ext uri="{BB962C8B-B14F-4D97-AF65-F5344CB8AC3E}">
        <p14:creationId xmlns:p14="http://schemas.microsoft.com/office/powerpoint/2010/main" val="328492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わるもの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のはかりごとに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歩(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んで、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罪人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つみびと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道(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って、あざける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座(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暮(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らしながら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子(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どもを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育(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そだ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衣食住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いしょ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くじゅう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解決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かいけつ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しへん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)1:1)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17646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一時的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いちじてき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成功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せいこう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はできます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415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219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828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2438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30480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3657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4267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4876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5486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6.tif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6370695" y="6247257"/>
            <a:ext cx="11642610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しへん</a:t>
            </a:r>
            <a:endParaRPr sz="70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ᅦ계복음화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450" y="842963"/>
            <a:ext cx="11069638" cy="128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예수 그리스도 원색 복음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338" y="987425"/>
            <a:ext cx="9583737" cy="1173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여자의 후손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338" y="987425"/>
            <a:ext cx="9583737" cy="1173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예수 그리스도 원색 복음 그림자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338" y="987425"/>
            <a:ext cx="9583737" cy="1173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47C1"/>
            </a:gs>
            <a:gs pos="100000">
              <a:srgbClr val="302B7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ound 28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1651001" cy="838201"/>
          </a:xfrm>
          <a:prstGeom prst="rect">
            <a:avLst/>
          </a:prstGeom>
        </p:spPr>
      </p:pic>
      <p:sp>
        <p:nvSpPr>
          <p:cNvPr id="88" name="Shape 88"/>
          <p:cNvSpPr/>
          <p:nvPr/>
        </p:nvSpPr>
        <p:spPr>
          <a:xfrm>
            <a:off x="1685372" y="4568143"/>
            <a:ext cx="21013256" cy="4579715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  <a:defRPr sz="124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2400" dirty="0" smtClean="0">
                <a:solidFill>
                  <a:srgbClr val="FFFFFF"/>
                </a:solidFill>
                <a:latin typeface="나눔바른고딕" pitchFamily="50" charset="-127"/>
                <a:ea typeface="나눔바른고딕" pitchFamily="50" charset="-127"/>
              </a:rPr>
              <a:t>さいわいで　ない　ひとは　だれでしょうか</a:t>
            </a:r>
            <a:endParaRPr sz="12400" dirty="0">
              <a:solidFill>
                <a:srgbClr val="FFFFFF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88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분쟁 싸움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913" y="2006600"/>
            <a:ext cx="12065000" cy="970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사무실 일 중독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224" y="1813850"/>
            <a:ext cx="11201454" cy="10822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100"/>
          <p:cNvGrpSpPr/>
          <p:nvPr/>
        </p:nvGrpSpPr>
        <p:grpSpPr>
          <a:xfrm>
            <a:off x="5419657" y="5376433"/>
            <a:ext cx="12880304" cy="7383591"/>
            <a:chOff x="0" y="0"/>
            <a:chExt cx="12880302" cy="7383589"/>
          </a:xfrm>
        </p:grpSpPr>
        <p:pic>
          <p:nvPicPr>
            <p:cNvPr id="98" name="고통 인간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322"/>
              <a:ext cx="11053089" cy="676894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91361" dir="395526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9" name="우울증2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4390" y="0"/>
              <a:ext cx="5695913" cy="738359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91361" dir="3955260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6AC"/>
            </a:gs>
            <a:gs pos="100000">
              <a:srgbClr val="005C5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ound 28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1651001" cy="838201"/>
          </a:xfrm>
          <a:prstGeom prst="rect">
            <a:avLst/>
          </a:prstGeom>
        </p:spPr>
      </p:pic>
      <p:sp>
        <p:nvSpPr>
          <p:cNvPr id="105" name="Shape 105"/>
          <p:cNvSpPr/>
          <p:nvPr/>
        </p:nvSpPr>
        <p:spPr>
          <a:xfrm>
            <a:off x="3839072" y="4568142"/>
            <a:ext cx="16057784" cy="4579715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120000"/>
              </a:lnSpc>
              <a:defRPr sz="124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2400" dirty="0" smtClean="0">
                <a:solidFill>
                  <a:srgbClr val="FFFFFF"/>
                </a:solidFill>
                <a:latin typeface="나눔바른고딕" pitchFamily="50" charset="-127"/>
                <a:ea typeface="나눔바른고딕" pitchFamily="50" charset="-127"/>
              </a:rPr>
              <a:t>さいわいな　ひとは　だれでしょうか</a:t>
            </a:r>
            <a:endParaRPr sz="12400" dirty="0">
              <a:solidFill>
                <a:srgbClr val="FFFFFF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audio>
          </p:childTnLst>
        </p:cTn>
      </p:par>
    </p:tnLst>
    <p:bldLst>
      <p:bldP spid="105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24382413" cy="1105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요셉 바로 왕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24415"/>
            <a:ext cx="24384001" cy="12492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ᅦ계복음화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450" y="842963"/>
            <a:ext cx="11069638" cy="128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사무실 일 중독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224" y="1813850"/>
            <a:ext cx="11201454" cy="10822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세계복음화.ps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88" y="843658"/>
            <a:ext cx="11068571" cy="1287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귀신 예수님 결박 권세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9036" y="0"/>
            <a:ext cx="2818356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asted-image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516" y="-25365"/>
            <a:ext cx="24507027" cy="13766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asted-image.p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129" y="735076"/>
            <a:ext cx="11313654" cy="894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asted-image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134088"/>
            <a:ext cx="24384001" cy="7867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asted-image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16" y="-3951759"/>
            <a:ext cx="24507032" cy="17707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asted-image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56114"/>
            <a:ext cx="24384001" cy="567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asted-image.png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6878" y="6679861"/>
            <a:ext cx="3850644" cy="6031888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</p:spPr>
      </p:pic>
      <p:pic>
        <p:nvPicPr>
          <p:cNvPr id="49" name="pasted-image.png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5617"/>
            <a:ext cx="24384000" cy="4599566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7768326" y="2147003"/>
            <a:ext cx="12697387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ja-JP" altLang="en-US" sz="8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さいわいな　ひとと</a:t>
            </a:r>
            <a:endParaRPr sz="87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87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    </a:t>
            </a:r>
            <a:r>
              <a:rPr sz="8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 </a:t>
            </a:r>
            <a:r>
              <a:rPr lang="ja-JP" altLang="en-US" sz="8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さいわいで　ない　ひと</a:t>
            </a:r>
            <a:endParaRPr sz="87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17263763" y="-198784"/>
            <a:ext cx="2930289" cy="3231654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584200">
              <a:defRPr sz="1800">
                <a:solidFill>
                  <a:srgbClr val="000000"/>
                </a:solidFill>
              </a:defRPr>
            </a:pPr>
            <a:r>
              <a:rPr sz="18200" b="1">
                <a:solidFill>
                  <a:srgbClr val="FAC12E"/>
                </a:solidFill>
                <a:latin typeface="나눔바른고딕" pitchFamily="50" charset="-127"/>
                <a:ea typeface="나눔바른고딕" pitchFamily="50" charset="-127"/>
                <a:cs typeface="Apple SD 산돌고딕 Neo 강한 볼드체"/>
                <a:sym typeface="Apple SD 산돌고딕 Neo 강한 볼드체"/>
              </a:rPr>
              <a:t>0</a:t>
            </a:r>
            <a:r>
              <a:rPr sz="21000" b="1">
                <a:solidFill>
                  <a:srgbClr val="FAC12E"/>
                </a:solidFill>
                <a:latin typeface="나눔바른고딕" pitchFamily="50" charset="-127"/>
                <a:ea typeface="나눔바른고딕" pitchFamily="50" charset="-127"/>
                <a:cs typeface="Apple SD 산돌고딕 Neo 강한 볼드체"/>
                <a:sym typeface="Apple SD 산돌고딕 Neo 강한 볼드체"/>
              </a:rPr>
              <a:t>2</a:t>
            </a:r>
          </a:p>
        </p:txBody>
      </p:sp>
      <p:pic>
        <p:nvPicPr>
          <p:cNvPr id="3" name="int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01229" y="2443162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41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10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250"/>
                            </p:stCondLst>
                            <p:childTnLst>
                              <p:par>
                                <p:cTn id="49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950"/>
                            </p:stCondLst>
                            <p:childTnLst>
                              <p:par>
                                <p:cTn id="54" presetID="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650"/>
                            </p:stCondLst>
                            <p:childTnLst>
                              <p:par>
                                <p:cTn id="59" presetID="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350"/>
                            </p:stCondLst>
                            <p:childTnLst>
                              <p:par>
                                <p:cTn id="64" presetID="9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100"/>
                            </p:stCondLst>
                            <p:childTnLst>
                              <p:par>
                                <p:cTn id="68" presetID="23" presetClass="entr" presetSubtype="16" fill="hold" grpId="12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13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2" animBg="1" advAuto="0"/>
      <p:bldP spid="39" grpId="3" animBg="1" advAuto="0"/>
      <p:bldP spid="40" grpId="4" animBg="1" advAuto="0"/>
      <p:bldP spid="42" grpId="5" animBg="1" advAuto="0"/>
      <p:bldP spid="43" grpId="9" animBg="1" advAuto="0"/>
      <p:bldP spid="44" grpId="8" animBg="1" advAuto="0"/>
      <p:bldP spid="45" grpId="6" animBg="1" advAuto="0"/>
      <p:bldP spid="46" grpId="7" animBg="1" advAuto="0"/>
      <p:bldP spid="47" grpId="13" animBg="1" advAuto="0"/>
      <p:bldP spid="49" grpId="10" animBg="1" advAuto="0"/>
      <p:bldP spid="50" grpId="11" animBg="1" advAuto="0"/>
      <p:bldP spid="48" grpId="1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82" y="-419101"/>
            <a:ext cx="24512364" cy="14497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tif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2899"/>
            <a:ext cx="24384001" cy="1459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6591909" y="5478360"/>
            <a:ext cx="11200181" cy="275928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sz="15000" dirty="0">
                <a:solidFill>
                  <a:srgbClr val="FFFFFF"/>
                </a:solidFill>
                <a:latin typeface="나눔바른고딕" pitchFamily="50" charset="-127"/>
                <a:ea typeface="나눔바른고딕" pitchFamily="50" charset="-127"/>
              </a:rPr>
              <a:t>1:1~6</a:t>
            </a:r>
          </a:p>
        </p:txBody>
      </p:sp>
      <p:pic>
        <p:nvPicPr>
          <p:cNvPr id="53" name="열왕기하_책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102769" y="1301287"/>
            <a:ext cx="22178464" cy="11113426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さいわいな　こと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よ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。わるものの　はかり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ごと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に　あゆまず、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つみびとの　みちに　たたず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あざける　ものの　ざに　つかなかった、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そのひと。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まことに、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そのひとは　しゅの　おしえを　よろこび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とし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ひるも　よるも　その　おしえを　くちずさむ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。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そのひとは、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す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い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ろの　そばに　うわった　きの　ようだ。ときが　くると　みが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なり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そのはは　かれない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。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そのひとは、なにを　しても　さかえる。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わるものは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、それと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は　ちがい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、まさしく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、かぜが　ふきとばす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もみ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が</a:t>
            </a:r>
            <a:r>
              <a:rPr lang="ja-JP" altLang="en-US" sz="540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らの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　ようだ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。それゆえ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、わるものは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、さばき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の　なかに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たち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おおせず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、つみびとは、ただしい　ものの　つどいに　たてない。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まこと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に</a:t>
            </a: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、しゅは、ただしい　ものの　みちを　しって　おられる。</a:t>
            </a:r>
            <a:endParaRPr lang="en-US" altLang="ja-JP" sz="54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しかし、わるものの　みちは　ほろび</a:t>
            </a:r>
            <a:r>
              <a:rPr lang="ja-JP" altLang="en-US" sz="5400" dirty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Apple SD 산돌고딕 Neo 세미볼드체"/>
                <a:sym typeface="Apple SD 산돌고딕 Neo 세미볼드체"/>
              </a:rPr>
              <a:t>うせる。</a:t>
            </a:r>
            <a:endParaRPr sz="5400" dirty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  <a:cs typeface="Apple SD 산돌고딕 Neo 세미볼드체"/>
              <a:sym typeface="Apple SD 산돌고딕 Neo 세미볼드체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총성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210228" y="888280"/>
            <a:ext cx="1651001" cy="838201"/>
          </a:xfrm>
          <a:prstGeom prst="rect">
            <a:avLst/>
          </a:prstGeom>
        </p:spPr>
      </p:pic>
      <p:pic>
        <p:nvPicPr>
          <p:cNvPr id="58" name="pasted-image.t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203" y="-953163"/>
            <a:ext cx="24486406" cy="15622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-small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3309"/>
            <a:ext cx="24384001" cy="16228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호루라기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699605" y="176825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영접하면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803400"/>
            <a:ext cx="10126663" cy="10107613"/>
          </a:xfrm>
          <a:prstGeom prst="rect">
            <a:avLst/>
          </a:prstGeom>
          <a:noFill/>
          <a:ln>
            <a:noFill/>
          </a:ln>
          <a:effectLst>
            <a:outerShdw blurRad="3556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ᅵᆫ분권세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8825" y="1393825"/>
            <a:ext cx="10164763" cy="1092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귀신 예수님 결박 권세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2836" y="0"/>
            <a:ext cx="2818356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514</Words>
  <Application>Microsoft Office PowerPoint</Application>
  <PresentationFormat>ユーザー設定</PresentationFormat>
  <Paragraphs>49</Paragraphs>
  <Slides>21</Slides>
  <Notes>13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9" baseType="lpstr">
      <vt:lpstr>ＭＳ Ｐゴシック</vt:lpstr>
      <vt:lpstr>Apple SD 산돌고딕 Neo 옅은체</vt:lpstr>
      <vt:lpstr>Apple SD 산돌고딕 Neo 세미볼드체</vt:lpstr>
      <vt:lpstr>Apple SD 산돌고딕 Neo 강한 볼드체</vt:lpstr>
      <vt:lpstr>나눔바른고딕</vt:lpstr>
      <vt:lpstr>Apple SD 산돌고딕 Neo 볼드체</vt:lpstr>
      <vt:lpstr>Helvetica Neue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chikako</dc:creator>
  <cp:lastModifiedBy>佐々木智香子</cp:lastModifiedBy>
  <cp:revision>12</cp:revision>
  <dcterms:modified xsi:type="dcterms:W3CDTF">2015-11-06T11:34:23Z</dcterms:modified>
</cp:coreProperties>
</file>