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embeddedFontLst>
    <p:embeddedFont>
      <p:font typeface="나눔바른고딕" panose="020B0604020202020204" charset="-127"/>
      <p:regular r:id="rId31"/>
      <p:bold r:id="rId3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62" autoAdjust="0"/>
  </p:normalViewPr>
  <p:slideViewPr>
    <p:cSldViewPr>
      <p:cViewPr varScale="1">
        <p:scale>
          <a:sx n="50" d="100"/>
          <a:sy n="50" d="100"/>
        </p:scale>
        <p:origin x="954" y="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2324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78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1. 乏(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とぼ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しいことがありません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23:1)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十分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じゅうぶん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であるためです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完全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かんぜん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であるためです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全(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てで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あるためです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208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みどり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牧場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まきば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伏(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させます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23:2)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いこいの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水(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のほとりに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伴(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とも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われます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23:2)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わたし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のたましいを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き返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らせ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義(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ぎ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道(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導(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23:3)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830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歩(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くことがあっても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恵(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めぐ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みをくださいます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わざわいにあっても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23:4)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むちと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杖(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になってくださいます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敵(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前(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食事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しょくじ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をととのえてくださいます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23:5)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頭(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あたま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油(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あぶら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をそそいでくださいます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23:5)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5)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いのちの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限(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かぎ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り、いつくしみと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恵(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めぐ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みとが、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わたし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追(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て、いつまでも、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住(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むようにしてくださいます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23:6)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180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幼くて</a:t>
            </a:r>
            <a:r>
              <a:rPr lang="en-US" altLang="ja-JP" dirty="0" smtClean="0"/>
              <a:t>,</a:t>
            </a:r>
            <a:r>
              <a:rPr lang="ja-JP" altLang="en-US" dirty="0" smtClean="0"/>
              <a:t>刻印されたヨセフ</a:t>
            </a:r>
            <a:r>
              <a:rPr lang="en-US" altLang="ja-JP" dirty="0" smtClean="0"/>
              <a:t>-</a:t>
            </a:r>
            <a:r>
              <a:rPr lang="ja-JP" altLang="en-US" dirty="0" smtClean="0"/>
              <a:t>世界福音化の夢</a:t>
            </a:r>
          </a:p>
          <a:p>
            <a:r>
              <a:rPr lang="ja-JP" altLang="en-US" dirty="0" smtClean="0"/>
              <a:t>祈り体質</a:t>
            </a:r>
            <a:r>
              <a:rPr lang="en-US" altLang="ja-JP" dirty="0" smtClean="0"/>
              <a:t>-</a:t>
            </a:r>
            <a:r>
              <a:rPr lang="ja-JP" altLang="en-US" dirty="0" smtClean="0"/>
              <a:t>どこででもインマヌエルを味わうこと</a:t>
            </a:r>
            <a:r>
              <a:rPr lang="en-US" altLang="ja-JP" dirty="0" smtClean="0"/>
              <a:t>- ‘</a:t>
            </a:r>
            <a:r>
              <a:rPr lang="ja-JP" altLang="en-US" dirty="0" smtClean="0"/>
              <a:t>主がヨセフと’</a:t>
            </a:r>
          </a:p>
          <a:p>
            <a:r>
              <a:rPr lang="ja-JP" altLang="en-US" dirty="0" smtClean="0"/>
              <a:t>落胆</a:t>
            </a:r>
            <a:r>
              <a:rPr lang="en-US" altLang="ja-JP" dirty="0" smtClean="0"/>
              <a:t>,</a:t>
            </a:r>
            <a:r>
              <a:rPr lang="ja-JP" altLang="en-US" dirty="0" smtClean="0"/>
              <a:t>揺れ</a:t>
            </a:r>
            <a:r>
              <a:rPr lang="en-US" altLang="ja-JP" dirty="0" smtClean="0"/>
              <a:t>X –</a:t>
            </a:r>
            <a:r>
              <a:rPr lang="ja-JP" altLang="en-US" dirty="0" smtClean="0"/>
              <a:t>兄たちに売られたとき</a:t>
            </a:r>
            <a:r>
              <a:rPr lang="en-US" altLang="ja-JP" dirty="0" smtClean="0"/>
              <a:t>(</a:t>
            </a:r>
            <a:r>
              <a:rPr lang="ja-JP" altLang="en-US" dirty="0" smtClean="0"/>
              <a:t>エジプト</a:t>
            </a:r>
            <a:r>
              <a:rPr lang="en-US" altLang="ja-JP" dirty="0" smtClean="0"/>
              <a:t>),</a:t>
            </a:r>
            <a:r>
              <a:rPr lang="ja-JP" altLang="en-US" dirty="0" smtClean="0"/>
              <a:t>ポティファルの妻</a:t>
            </a:r>
            <a:r>
              <a:rPr lang="en-US" altLang="ja-JP" dirty="0" smtClean="0"/>
              <a:t>(</a:t>
            </a:r>
            <a:r>
              <a:rPr lang="ja-JP" altLang="en-US" dirty="0" smtClean="0"/>
              <a:t>返事</a:t>
            </a:r>
            <a:r>
              <a:rPr lang="en-US" altLang="ja-JP" dirty="0" smtClean="0"/>
              <a:t>X)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053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幼いときに、刻印、根、体質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24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ついて行く人生</a:t>
            </a:r>
          </a:p>
          <a:p>
            <a:r>
              <a:rPr lang="ja-JP" altLang="en-US" dirty="0" smtClean="0"/>
              <a:t>サミット</a:t>
            </a:r>
            <a:r>
              <a:rPr lang="en-US" altLang="ja-JP" dirty="0" smtClean="0"/>
              <a:t>,</a:t>
            </a:r>
            <a:r>
              <a:rPr lang="ja-JP" altLang="en-US" dirty="0" smtClean="0"/>
              <a:t>リーダーになって生かすレムナントの主役</a:t>
            </a:r>
            <a:r>
              <a:rPr lang="ja-JP" altLang="en-US" smtClean="0"/>
              <a:t>として呼ばれた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810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‘여기에 인용을 입력하십시오.’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5321" y="13001625"/>
            <a:ext cx="455499" cy="511175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933700" y="891704"/>
            <a:ext cx="18542000" cy="8318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6800" y="1068296"/>
            <a:ext cx="10223500" cy="11595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제목 텍스트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598400" y="3641951"/>
            <a:ext cx="10007600" cy="8851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6800" y="7162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6800" y="1066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701800" y="1071716"/>
            <a:ext cx="10185400" cy="11582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4760" y="13004800"/>
            <a:ext cx="414224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6370698" y="6247257"/>
            <a:ext cx="11642610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しへん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양 찾는 다윗.png"/>
          <p:cNvPicPr>
            <a:picLocks noChangeAspect="1"/>
          </p:cNvPicPr>
          <p:nvPr/>
        </p:nvPicPr>
        <p:blipFill>
          <a:blip r:embed="rId2">
            <a:extLst/>
          </a:blip>
          <a:srcRect l="5777" t="6778" r="4627" b="3604"/>
          <a:stretch>
            <a:fillRect/>
          </a:stretch>
        </p:blipFill>
        <p:spPr>
          <a:xfrm>
            <a:off x="4273052" y="1407311"/>
            <a:ext cx="16043742" cy="1130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71" extrusionOk="0">
                <a:moveTo>
                  <a:pt x="7784" y="2"/>
                </a:moveTo>
                <a:cubicBezTo>
                  <a:pt x="7499" y="-4"/>
                  <a:pt x="7163" y="8"/>
                  <a:pt x="7037" y="28"/>
                </a:cubicBezTo>
                <a:lnTo>
                  <a:pt x="6809" y="63"/>
                </a:lnTo>
                <a:lnTo>
                  <a:pt x="6809" y="240"/>
                </a:lnTo>
                <a:lnTo>
                  <a:pt x="6809" y="417"/>
                </a:lnTo>
                <a:lnTo>
                  <a:pt x="6613" y="448"/>
                </a:lnTo>
                <a:cubicBezTo>
                  <a:pt x="6340" y="492"/>
                  <a:pt x="5994" y="709"/>
                  <a:pt x="5979" y="846"/>
                </a:cubicBezTo>
                <a:cubicBezTo>
                  <a:pt x="5972" y="905"/>
                  <a:pt x="5987" y="986"/>
                  <a:pt x="6010" y="1026"/>
                </a:cubicBezTo>
                <a:cubicBezTo>
                  <a:pt x="6044" y="1084"/>
                  <a:pt x="6039" y="1105"/>
                  <a:pt x="5986" y="1131"/>
                </a:cubicBezTo>
                <a:cubicBezTo>
                  <a:pt x="5949" y="1148"/>
                  <a:pt x="5804" y="1238"/>
                  <a:pt x="5662" y="1332"/>
                </a:cubicBezTo>
                <a:cubicBezTo>
                  <a:pt x="5467" y="1462"/>
                  <a:pt x="5400" y="1533"/>
                  <a:pt x="5383" y="1630"/>
                </a:cubicBezTo>
                <a:cubicBezTo>
                  <a:pt x="5355" y="1792"/>
                  <a:pt x="5440" y="1984"/>
                  <a:pt x="5604" y="2122"/>
                </a:cubicBezTo>
                <a:cubicBezTo>
                  <a:pt x="5716" y="2216"/>
                  <a:pt x="5725" y="2240"/>
                  <a:pt x="5700" y="2384"/>
                </a:cubicBezTo>
                <a:cubicBezTo>
                  <a:pt x="5685" y="2470"/>
                  <a:pt x="5677" y="3030"/>
                  <a:pt x="5681" y="3628"/>
                </a:cubicBezTo>
                <a:cubicBezTo>
                  <a:pt x="5693" y="5173"/>
                  <a:pt x="5780" y="5593"/>
                  <a:pt x="6163" y="5946"/>
                </a:cubicBezTo>
                <a:cubicBezTo>
                  <a:pt x="6399" y="6163"/>
                  <a:pt x="6809" y="6359"/>
                  <a:pt x="7029" y="6359"/>
                </a:cubicBezTo>
                <a:cubicBezTo>
                  <a:pt x="7211" y="6359"/>
                  <a:pt x="7360" y="6464"/>
                  <a:pt x="7360" y="6592"/>
                </a:cubicBezTo>
                <a:cubicBezTo>
                  <a:pt x="7360" y="6633"/>
                  <a:pt x="7386" y="6722"/>
                  <a:pt x="7417" y="6790"/>
                </a:cubicBezTo>
                <a:cubicBezTo>
                  <a:pt x="7470" y="6905"/>
                  <a:pt x="7470" y="6916"/>
                  <a:pt x="7414" y="6946"/>
                </a:cubicBezTo>
                <a:cubicBezTo>
                  <a:pt x="7381" y="6964"/>
                  <a:pt x="7296" y="6955"/>
                  <a:pt x="7225" y="6924"/>
                </a:cubicBezTo>
                <a:cubicBezTo>
                  <a:pt x="7155" y="6893"/>
                  <a:pt x="7094" y="6873"/>
                  <a:pt x="7091" y="6879"/>
                </a:cubicBezTo>
                <a:cubicBezTo>
                  <a:pt x="6924" y="7204"/>
                  <a:pt x="6862" y="7350"/>
                  <a:pt x="6862" y="7415"/>
                </a:cubicBezTo>
                <a:cubicBezTo>
                  <a:pt x="6862" y="7509"/>
                  <a:pt x="6638" y="8156"/>
                  <a:pt x="6565" y="8276"/>
                </a:cubicBezTo>
                <a:cubicBezTo>
                  <a:pt x="6537" y="8320"/>
                  <a:pt x="6488" y="8433"/>
                  <a:pt x="6454" y="8527"/>
                </a:cubicBezTo>
                <a:cubicBezTo>
                  <a:pt x="6421" y="8621"/>
                  <a:pt x="6326" y="8791"/>
                  <a:pt x="6244" y="8906"/>
                </a:cubicBezTo>
                <a:cubicBezTo>
                  <a:pt x="6162" y="9021"/>
                  <a:pt x="6056" y="9189"/>
                  <a:pt x="6007" y="9279"/>
                </a:cubicBezTo>
                <a:lnTo>
                  <a:pt x="5918" y="9444"/>
                </a:lnTo>
                <a:lnTo>
                  <a:pt x="5709" y="9389"/>
                </a:lnTo>
                <a:cubicBezTo>
                  <a:pt x="5594" y="9359"/>
                  <a:pt x="5412" y="9279"/>
                  <a:pt x="5305" y="9211"/>
                </a:cubicBezTo>
                <a:cubicBezTo>
                  <a:pt x="5073" y="9065"/>
                  <a:pt x="4646" y="9040"/>
                  <a:pt x="4531" y="9164"/>
                </a:cubicBezTo>
                <a:cubicBezTo>
                  <a:pt x="4442" y="9259"/>
                  <a:pt x="4301" y="9262"/>
                  <a:pt x="4210" y="9170"/>
                </a:cubicBezTo>
                <a:cubicBezTo>
                  <a:pt x="4141" y="9102"/>
                  <a:pt x="4139" y="9052"/>
                  <a:pt x="4149" y="7944"/>
                </a:cubicBezTo>
                <a:cubicBezTo>
                  <a:pt x="4154" y="7292"/>
                  <a:pt x="4176" y="6695"/>
                  <a:pt x="4199" y="6574"/>
                </a:cubicBezTo>
                <a:cubicBezTo>
                  <a:pt x="4232" y="6397"/>
                  <a:pt x="4230" y="6339"/>
                  <a:pt x="4184" y="6239"/>
                </a:cubicBezTo>
                <a:cubicBezTo>
                  <a:pt x="4122" y="6105"/>
                  <a:pt x="3855" y="6013"/>
                  <a:pt x="3791" y="6103"/>
                </a:cubicBezTo>
                <a:cubicBezTo>
                  <a:pt x="3771" y="6132"/>
                  <a:pt x="3749" y="6298"/>
                  <a:pt x="3743" y="6472"/>
                </a:cubicBezTo>
                <a:cubicBezTo>
                  <a:pt x="3737" y="6646"/>
                  <a:pt x="3704" y="7194"/>
                  <a:pt x="3671" y="7690"/>
                </a:cubicBezTo>
                <a:cubicBezTo>
                  <a:pt x="3617" y="8500"/>
                  <a:pt x="3603" y="8597"/>
                  <a:pt x="3538" y="8644"/>
                </a:cubicBezTo>
                <a:cubicBezTo>
                  <a:pt x="3498" y="8673"/>
                  <a:pt x="3389" y="8802"/>
                  <a:pt x="3296" y="8929"/>
                </a:cubicBezTo>
                <a:cubicBezTo>
                  <a:pt x="3115" y="9179"/>
                  <a:pt x="3071" y="9402"/>
                  <a:pt x="3190" y="9467"/>
                </a:cubicBezTo>
                <a:cubicBezTo>
                  <a:pt x="3248" y="9499"/>
                  <a:pt x="3248" y="9505"/>
                  <a:pt x="3186" y="9571"/>
                </a:cubicBezTo>
                <a:cubicBezTo>
                  <a:pt x="3104" y="9657"/>
                  <a:pt x="3099" y="9870"/>
                  <a:pt x="3177" y="9992"/>
                </a:cubicBezTo>
                <a:cubicBezTo>
                  <a:pt x="3208" y="10042"/>
                  <a:pt x="3235" y="10130"/>
                  <a:pt x="3235" y="10188"/>
                </a:cubicBezTo>
                <a:cubicBezTo>
                  <a:pt x="3235" y="10248"/>
                  <a:pt x="3313" y="10406"/>
                  <a:pt x="3416" y="10552"/>
                </a:cubicBezTo>
                <a:lnTo>
                  <a:pt x="3598" y="10809"/>
                </a:lnTo>
                <a:lnTo>
                  <a:pt x="3557" y="11378"/>
                </a:lnTo>
                <a:cubicBezTo>
                  <a:pt x="3492" y="12243"/>
                  <a:pt x="3492" y="12249"/>
                  <a:pt x="3487" y="12264"/>
                </a:cubicBezTo>
                <a:cubicBezTo>
                  <a:pt x="3485" y="12272"/>
                  <a:pt x="3445" y="12242"/>
                  <a:pt x="3399" y="12199"/>
                </a:cubicBezTo>
                <a:cubicBezTo>
                  <a:pt x="3352" y="12155"/>
                  <a:pt x="3212" y="12097"/>
                  <a:pt x="3088" y="12068"/>
                </a:cubicBezTo>
                <a:cubicBezTo>
                  <a:pt x="2829" y="12010"/>
                  <a:pt x="2786" y="11970"/>
                  <a:pt x="2836" y="11837"/>
                </a:cubicBezTo>
                <a:cubicBezTo>
                  <a:pt x="2855" y="11786"/>
                  <a:pt x="2877" y="11667"/>
                  <a:pt x="2884" y="11572"/>
                </a:cubicBezTo>
                <a:cubicBezTo>
                  <a:pt x="2904" y="11293"/>
                  <a:pt x="2784" y="11203"/>
                  <a:pt x="2347" y="11173"/>
                </a:cubicBezTo>
                <a:lnTo>
                  <a:pt x="1989" y="11149"/>
                </a:lnTo>
                <a:lnTo>
                  <a:pt x="1869" y="11330"/>
                </a:lnTo>
                <a:cubicBezTo>
                  <a:pt x="1804" y="11429"/>
                  <a:pt x="1696" y="11542"/>
                  <a:pt x="1630" y="11581"/>
                </a:cubicBezTo>
                <a:cubicBezTo>
                  <a:pt x="1434" y="11697"/>
                  <a:pt x="1101" y="12381"/>
                  <a:pt x="1101" y="12666"/>
                </a:cubicBezTo>
                <a:cubicBezTo>
                  <a:pt x="1101" y="12716"/>
                  <a:pt x="1140" y="12840"/>
                  <a:pt x="1188" y="12941"/>
                </a:cubicBezTo>
                <a:lnTo>
                  <a:pt x="1276" y="13124"/>
                </a:lnTo>
                <a:lnTo>
                  <a:pt x="1171" y="13395"/>
                </a:lnTo>
                <a:cubicBezTo>
                  <a:pt x="1113" y="13544"/>
                  <a:pt x="1066" y="13716"/>
                  <a:pt x="1065" y="13777"/>
                </a:cubicBezTo>
                <a:cubicBezTo>
                  <a:pt x="1065" y="13838"/>
                  <a:pt x="1052" y="13898"/>
                  <a:pt x="1038" y="13911"/>
                </a:cubicBezTo>
                <a:cubicBezTo>
                  <a:pt x="1023" y="13924"/>
                  <a:pt x="1017" y="14072"/>
                  <a:pt x="1023" y="14240"/>
                </a:cubicBezTo>
                <a:cubicBezTo>
                  <a:pt x="1040" y="14674"/>
                  <a:pt x="1104" y="14726"/>
                  <a:pt x="1595" y="14712"/>
                </a:cubicBezTo>
                <a:cubicBezTo>
                  <a:pt x="1798" y="14706"/>
                  <a:pt x="1982" y="14723"/>
                  <a:pt x="2004" y="14749"/>
                </a:cubicBezTo>
                <a:cubicBezTo>
                  <a:pt x="2046" y="14799"/>
                  <a:pt x="2140" y="14794"/>
                  <a:pt x="2333" y="14733"/>
                </a:cubicBezTo>
                <a:cubicBezTo>
                  <a:pt x="2501" y="14679"/>
                  <a:pt x="2523" y="14790"/>
                  <a:pt x="2377" y="14960"/>
                </a:cubicBezTo>
                <a:cubicBezTo>
                  <a:pt x="2231" y="15130"/>
                  <a:pt x="2007" y="15279"/>
                  <a:pt x="1732" y="15388"/>
                </a:cubicBezTo>
                <a:cubicBezTo>
                  <a:pt x="1609" y="15436"/>
                  <a:pt x="1527" y="15497"/>
                  <a:pt x="1527" y="15539"/>
                </a:cubicBezTo>
                <a:cubicBezTo>
                  <a:pt x="1527" y="15577"/>
                  <a:pt x="1470" y="15647"/>
                  <a:pt x="1400" y="15694"/>
                </a:cubicBezTo>
                <a:cubicBezTo>
                  <a:pt x="1293" y="15766"/>
                  <a:pt x="1240" y="15771"/>
                  <a:pt x="1071" y="15727"/>
                </a:cubicBezTo>
                <a:cubicBezTo>
                  <a:pt x="960" y="15698"/>
                  <a:pt x="867" y="15677"/>
                  <a:pt x="864" y="15681"/>
                </a:cubicBezTo>
                <a:cubicBezTo>
                  <a:pt x="861" y="15685"/>
                  <a:pt x="848" y="15768"/>
                  <a:pt x="836" y="15865"/>
                </a:cubicBezTo>
                <a:cubicBezTo>
                  <a:pt x="823" y="15962"/>
                  <a:pt x="795" y="16179"/>
                  <a:pt x="774" y="16345"/>
                </a:cubicBezTo>
                <a:cubicBezTo>
                  <a:pt x="752" y="16512"/>
                  <a:pt x="731" y="16734"/>
                  <a:pt x="727" y="16837"/>
                </a:cubicBezTo>
                <a:cubicBezTo>
                  <a:pt x="723" y="16940"/>
                  <a:pt x="691" y="17086"/>
                  <a:pt x="657" y="17161"/>
                </a:cubicBezTo>
                <a:cubicBezTo>
                  <a:pt x="598" y="17289"/>
                  <a:pt x="503" y="17759"/>
                  <a:pt x="480" y="18041"/>
                </a:cubicBezTo>
                <a:cubicBezTo>
                  <a:pt x="473" y="18132"/>
                  <a:pt x="426" y="18199"/>
                  <a:pt x="314" y="18282"/>
                </a:cubicBezTo>
                <a:cubicBezTo>
                  <a:pt x="104" y="18438"/>
                  <a:pt x="24" y="18608"/>
                  <a:pt x="5" y="18936"/>
                </a:cubicBezTo>
                <a:cubicBezTo>
                  <a:pt x="-10" y="19193"/>
                  <a:pt x="-2" y="19228"/>
                  <a:pt x="156" y="19553"/>
                </a:cubicBezTo>
                <a:cubicBezTo>
                  <a:pt x="403" y="20063"/>
                  <a:pt x="561" y="20203"/>
                  <a:pt x="1171" y="20457"/>
                </a:cubicBezTo>
                <a:cubicBezTo>
                  <a:pt x="1579" y="20627"/>
                  <a:pt x="1954" y="20697"/>
                  <a:pt x="2719" y="20749"/>
                </a:cubicBezTo>
                <a:cubicBezTo>
                  <a:pt x="2993" y="20767"/>
                  <a:pt x="3369" y="20826"/>
                  <a:pt x="3554" y="20879"/>
                </a:cubicBezTo>
                <a:cubicBezTo>
                  <a:pt x="4786" y="21230"/>
                  <a:pt x="5059" y="21282"/>
                  <a:pt x="5564" y="21265"/>
                </a:cubicBezTo>
                <a:cubicBezTo>
                  <a:pt x="5799" y="21258"/>
                  <a:pt x="6199" y="21280"/>
                  <a:pt x="6453" y="21315"/>
                </a:cubicBezTo>
                <a:cubicBezTo>
                  <a:pt x="6876" y="21372"/>
                  <a:pt x="7325" y="21416"/>
                  <a:pt x="8569" y="21525"/>
                </a:cubicBezTo>
                <a:cubicBezTo>
                  <a:pt x="9376" y="21596"/>
                  <a:pt x="10110" y="21586"/>
                  <a:pt x="10463" y="21498"/>
                </a:cubicBezTo>
                <a:cubicBezTo>
                  <a:pt x="10692" y="21441"/>
                  <a:pt x="10888" y="21426"/>
                  <a:pt x="11106" y="21447"/>
                </a:cubicBezTo>
                <a:cubicBezTo>
                  <a:pt x="11411" y="21477"/>
                  <a:pt x="11860" y="21421"/>
                  <a:pt x="12659" y="21251"/>
                </a:cubicBezTo>
                <a:cubicBezTo>
                  <a:pt x="12845" y="21212"/>
                  <a:pt x="13085" y="21166"/>
                  <a:pt x="13193" y="21149"/>
                </a:cubicBezTo>
                <a:cubicBezTo>
                  <a:pt x="13887" y="21039"/>
                  <a:pt x="14524" y="20881"/>
                  <a:pt x="15238" y="20644"/>
                </a:cubicBezTo>
                <a:cubicBezTo>
                  <a:pt x="15688" y="20495"/>
                  <a:pt x="16232" y="20324"/>
                  <a:pt x="16447" y="20263"/>
                </a:cubicBezTo>
                <a:cubicBezTo>
                  <a:pt x="16920" y="20130"/>
                  <a:pt x="17111" y="20031"/>
                  <a:pt x="17785" y="19568"/>
                </a:cubicBezTo>
                <a:cubicBezTo>
                  <a:pt x="18071" y="19372"/>
                  <a:pt x="18519" y="19084"/>
                  <a:pt x="18781" y="18927"/>
                </a:cubicBezTo>
                <a:cubicBezTo>
                  <a:pt x="19377" y="18570"/>
                  <a:pt x="19355" y="18587"/>
                  <a:pt x="19410" y="18428"/>
                </a:cubicBezTo>
                <a:cubicBezTo>
                  <a:pt x="19435" y="18354"/>
                  <a:pt x="19507" y="18241"/>
                  <a:pt x="19570" y="18176"/>
                </a:cubicBezTo>
                <a:cubicBezTo>
                  <a:pt x="21101" y="16582"/>
                  <a:pt x="21413" y="16086"/>
                  <a:pt x="21519" y="15073"/>
                </a:cubicBezTo>
                <a:cubicBezTo>
                  <a:pt x="21590" y="14392"/>
                  <a:pt x="21486" y="13751"/>
                  <a:pt x="21244" y="13384"/>
                </a:cubicBezTo>
                <a:cubicBezTo>
                  <a:pt x="21171" y="13273"/>
                  <a:pt x="21163" y="13231"/>
                  <a:pt x="21193" y="13117"/>
                </a:cubicBezTo>
                <a:cubicBezTo>
                  <a:pt x="21222" y="13009"/>
                  <a:pt x="21211" y="12914"/>
                  <a:pt x="21139" y="12642"/>
                </a:cubicBezTo>
                <a:cubicBezTo>
                  <a:pt x="21089" y="12454"/>
                  <a:pt x="20991" y="12049"/>
                  <a:pt x="20922" y="11744"/>
                </a:cubicBezTo>
                <a:cubicBezTo>
                  <a:pt x="20853" y="11438"/>
                  <a:pt x="20758" y="11081"/>
                  <a:pt x="20711" y="10950"/>
                </a:cubicBezTo>
                <a:cubicBezTo>
                  <a:pt x="20664" y="10818"/>
                  <a:pt x="20626" y="10663"/>
                  <a:pt x="20626" y="10604"/>
                </a:cubicBezTo>
                <a:cubicBezTo>
                  <a:pt x="20626" y="10463"/>
                  <a:pt x="20521" y="9849"/>
                  <a:pt x="20475" y="9724"/>
                </a:cubicBezTo>
                <a:cubicBezTo>
                  <a:pt x="20413" y="9554"/>
                  <a:pt x="20245" y="8573"/>
                  <a:pt x="20220" y="8230"/>
                </a:cubicBezTo>
                <a:cubicBezTo>
                  <a:pt x="20206" y="8049"/>
                  <a:pt x="20180" y="7819"/>
                  <a:pt x="20162" y="7719"/>
                </a:cubicBezTo>
                <a:cubicBezTo>
                  <a:pt x="20129" y="7545"/>
                  <a:pt x="20104" y="7262"/>
                  <a:pt x="20019" y="6131"/>
                </a:cubicBezTo>
                <a:cubicBezTo>
                  <a:pt x="19998" y="5853"/>
                  <a:pt x="19941" y="5409"/>
                  <a:pt x="19892" y="5145"/>
                </a:cubicBezTo>
                <a:cubicBezTo>
                  <a:pt x="19844" y="4881"/>
                  <a:pt x="19799" y="4630"/>
                  <a:pt x="19792" y="4588"/>
                </a:cubicBezTo>
                <a:cubicBezTo>
                  <a:pt x="19786" y="4546"/>
                  <a:pt x="19737" y="4297"/>
                  <a:pt x="19685" y="4033"/>
                </a:cubicBezTo>
                <a:cubicBezTo>
                  <a:pt x="19592" y="3561"/>
                  <a:pt x="19544" y="3210"/>
                  <a:pt x="19501" y="2677"/>
                </a:cubicBezTo>
                <a:cubicBezTo>
                  <a:pt x="19471" y="2313"/>
                  <a:pt x="19398" y="2242"/>
                  <a:pt x="19120" y="2316"/>
                </a:cubicBezTo>
                <a:cubicBezTo>
                  <a:pt x="18883" y="2378"/>
                  <a:pt x="18514" y="2568"/>
                  <a:pt x="18344" y="2715"/>
                </a:cubicBezTo>
                <a:cubicBezTo>
                  <a:pt x="18279" y="2772"/>
                  <a:pt x="18185" y="2818"/>
                  <a:pt x="18136" y="2819"/>
                </a:cubicBezTo>
                <a:cubicBezTo>
                  <a:pt x="18086" y="2819"/>
                  <a:pt x="17996" y="2858"/>
                  <a:pt x="17934" y="2907"/>
                </a:cubicBezTo>
                <a:cubicBezTo>
                  <a:pt x="17826" y="2993"/>
                  <a:pt x="17768" y="3058"/>
                  <a:pt x="17245" y="3691"/>
                </a:cubicBezTo>
                <a:cubicBezTo>
                  <a:pt x="17113" y="3851"/>
                  <a:pt x="16983" y="3982"/>
                  <a:pt x="16956" y="3982"/>
                </a:cubicBezTo>
                <a:cubicBezTo>
                  <a:pt x="16928" y="3982"/>
                  <a:pt x="16888" y="4007"/>
                  <a:pt x="16866" y="4038"/>
                </a:cubicBezTo>
                <a:cubicBezTo>
                  <a:pt x="16823" y="4099"/>
                  <a:pt x="16704" y="4201"/>
                  <a:pt x="16588" y="4277"/>
                </a:cubicBezTo>
                <a:cubicBezTo>
                  <a:pt x="16478" y="4349"/>
                  <a:pt x="16251" y="4728"/>
                  <a:pt x="16192" y="4936"/>
                </a:cubicBezTo>
                <a:cubicBezTo>
                  <a:pt x="16164" y="5037"/>
                  <a:pt x="16119" y="5189"/>
                  <a:pt x="16093" y="5272"/>
                </a:cubicBezTo>
                <a:cubicBezTo>
                  <a:pt x="16066" y="5356"/>
                  <a:pt x="16039" y="5469"/>
                  <a:pt x="16032" y="5524"/>
                </a:cubicBezTo>
                <a:cubicBezTo>
                  <a:pt x="16012" y="5685"/>
                  <a:pt x="15924" y="5642"/>
                  <a:pt x="15877" y="5449"/>
                </a:cubicBezTo>
                <a:cubicBezTo>
                  <a:pt x="15837" y="5281"/>
                  <a:pt x="15826" y="5271"/>
                  <a:pt x="15676" y="5274"/>
                </a:cubicBezTo>
                <a:cubicBezTo>
                  <a:pt x="15561" y="5275"/>
                  <a:pt x="15484" y="5314"/>
                  <a:pt x="15392" y="5414"/>
                </a:cubicBezTo>
                <a:lnTo>
                  <a:pt x="15266" y="5551"/>
                </a:lnTo>
                <a:lnTo>
                  <a:pt x="15180" y="5394"/>
                </a:lnTo>
                <a:cubicBezTo>
                  <a:pt x="15106" y="5257"/>
                  <a:pt x="15084" y="5245"/>
                  <a:pt x="15004" y="5289"/>
                </a:cubicBezTo>
                <a:cubicBezTo>
                  <a:pt x="14861" y="5366"/>
                  <a:pt x="14391" y="6006"/>
                  <a:pt x="14326" y="6211"/>
                </a:cubicBezTo>
                <a:cubicBezTo>
                  <a:pt x="14294" y="6313"/>
                  <a:pt x="14256" y="6466"/>
                  <a:pt x="14243" y="6552"/>
                </a:cubicBezTo>
                <a:cubicBezTo>
                  <a:pt x="14227" y="6658"/>
                  <a:pt x="14183" y="6735"/>
                  <a:pt x="14109" y="6787"/>
                </a:cubicBezTo>
                <a:cubicBezTo>
                  <a:pt x="13951" y="6900"/>
                  <a:pt x="13914" y="6886"/>
                  <a:pt x="13848" y="6688"/>
                </a:cubicBezTo>
                <a:cubicBezTo>
                  <a:pt x="13800" y="6544"/>
                  <a:pt x="13770" y="6510"/>
                  <a:pt x="13684" y="6510"/>
                </a:cubicBezTo>
                <a:cubicBezTo>
                  <a:pt x="13614" y="6510"/>
                  <a:pt x="13542" y="6459"/>
                  <a:pt x="13471" y="6359"/>
                </a:cubicBezTo>
                <a:cubicBezTo>
                  <a:pt x="13344" y="6178"/>
                  <a:pt x="13192" y="6158"/>
                  <a:pt x="13091" y="6311"/>
                </a:cubicBezTo>
                <a:cubicBezTo>
                  <a:pt x="13037" y="6394"/>
                  <a:pt x="13016" y="6402"/>
                  <a:pt x="12992" y="6349"/>
                </a:cubicBezTo>
                <a:cubicBezTo>
                  <a:pt x="12886" y="6111"/>
                  <a:pt x="11984" y="3496"/>
                  <a:pt x="11984" y="3428"/>
                </a:cubicBezTo>
                <a:cubicBezTo>
                  <a:pt x="11984" y="3381"/>
                  <a:pt x="11943" y="3174"/>
                  <a:pt x="11894" y="2968"/>
                </a:cubicBezTo>
                <a:cubicBezTo>
                  <a:pt x="11791" y="2537"/>
                  <a:pt x="11607" y="2228"/>
                  <a:pt x="11336" y="2031"/>
                </a:cubicBezTo>
                <a:cubicBezTo>
                  <a:pt x="11126" y="1878"/>
                  <a:pt x="10943" y="1876"/>
                  <a:pt x="10637" y="2020"/>
                </a:cubicBezTo>
                <a:cubicBezTo>
                  <a:pt x="10309" y="2175"/>
                  <a:pt x="10145" y="2341"/>
                  <a:pt x="9980" y="2687"/>
                </a:cubicBezTo>
                <a:lnTo>
                  <a:pt x="9837" y="2984"/>
                </a:lnTo>
                <a:lnTo>
                  <a:pt x="9735" y="2823"/>
                </a:lnTo>
                <a:cubicBezTo>
                  <a:pt x="9642" y="2675"/>
                  <a:pt x="9636" y="2641"/>
                  <a:pt x="9658" y="2400"/>
                </a:cubicBezTo>
                <a:cubicBezTo>
                  <a:pt x="9671" y="2255"/>
                  <a:pt x="9696" y="2095"/>
                  <a:pt x="9714" y="2045"/>
                </a:cubicBezTo>
                <a:cubicBezTo>
                  <a:pt x="9737" y="1983"/>
                  <a:pt x="9728" y="1884"/>
                  <a:pt x="9688" y="1734"/>
                </a:cubicBezTo>
                <a:cubicBezTo>
                  <a:pt x="9639" y="1549"/>
                  <a:pt x="9602" y="1498"/>
                  <a:pt x="9464" y="1415"/>
                </a:cubicBezTo>
                <a:cubicBezTo>
                  <a:pt x="9296" y="1315"/>
                  <a:pt x="8961" y="930"/>
                  <a:pt x="8961" y="839"/>
                </a:cubicBezTo>
                <a:cubicBezTo>
                  <a:pt x="8961" y="686"/>
                  <a:pt x="8734" y="345"/>
                  <a:pt x="8528" y="186"/>
                </a:cubicBezTo>
                <a:cubicBezTo>
                  <a:pt x="8304" y="14"/>
                  <a:pt x="8300" y="13"/>
                  <a:pt x="7784" y="2"/>
                </a:cubicBezTo>
                <a:close/>
                <a:moveTo>
                  <a:pt x="4182" y="10885"/>
                </a:moveTo>
                <a:cubicBezTo>
                  <a:pt x="4189" y="10884"/>
                  <a:pt x="4196" y="10886"/>
                  <a:pt x="4201" y="10890"/>
                </a:cubicBezTo>
                <a:cubicBezTo>
                  <a:pt x="4220" y="10907"/>
                  <a:pt x="4334" y="10918"/>
                  <a:pt x="4455" y="10915"/>
                </a:cubicBezTo>
                <a:cubicBezTo>
                  <a:pt x="4862" y="10904"/>
                  <a:pt x="5189" y="11001"/>
                  <a:pt x="5395" y="11192"/>
                </a:cubicBezTo>
                <a:cubicBezTo>
                  <a:pt x="5498" y="11288"/>
                  <a:pt x="5581" y="11390"/>
                  <a:pt x="5581" y="11419"/>
                </a:cubicBezTo>
                <a:cubicBezTo>
                  <a:pt x="5581" y="11447"/>
                  <a:pt x="5638" y="11504"/>
                  <a:pt x="5707" y="11545"/>
                </a:cubicBezTo>
                <a:cubicBezTo>
                  <a:pt x="5846" y="11628"/>
                  <a:pt x="5851" y="11572"/>
                  <a:pt x="5647" y="12174"/>
                </a:cubicBezTo>
                <a:cubicBezTo>
                  <a:pt x="5596" y="12327"/>
                  <a:pt x="5535" y="12566"/>
                  <a:pt x="5513" y="12705"/>
                </a:cubicBezTo>
                <a:cubicBezTo>
                  <a:pt x="5439" y="13156"/>
                  <a:pt x="4836" y="14785"/>
                  <a:pt x="4656" y="15019"/>
                </a:cubicBezTo>
                <a:cubicBezTo>
                  <a:pt x="4598" y="15095"/>
                  <a:pt x="4537" y="15155"/>
                  <a:pt x="4523" y="15152"/>
                </a:cubicBezTo>
                <a:cubicBezTo>
                  <a:pt x="4509" y="15149"/>
                  <a:pt x="4423" y="15075"/>
                  <a:pt x="4332" y="14988"/>
                </a:cubicBezTo>
                <a:cubicBezTo>
                  <a:pt x="4242" y="14900"/>
                  <a:pt x="4117" y="14788"/>
                  <a:pt x="4053" y="14739"/>
                </a:cubicBezTo>
                <a:cubicBezTo>
                  <a:pt x="3949" y="14658"/>
                  <a:pt x="3939" y="14633"/>
                  <a:pt x="3960" y="14486"/>
                </a:cubicBezTo>
                <a:cubicBezTo>
                  <a:pt x="3973" y="14397"/>
                  <a:pt x="3992" y="13584"/>
                  <a:pt x="4003" y="12680"/>
                </a:cubicBezTo>
                <a:cubicBezTo>
                  <a:pt x="4022" y="11114"/>
                  <a:pt x="4026" y="11032"/>
                  <a:pt x="4095" y="10948"/>
                </a:cubicBezTo>
                <a:cubicBezTo>
                  <a:pt x="4124" y="10912"/>
                  <a:pt x="4158" y="10888"/>
                  <a:pt x="4182" y="10885"/>
                </a:cubicBezTo>
                <a:close/>
                <a:moveTo>
                  <a:pt x="3470" y="12489"/>
                </a:moveTo>
                <a:cubicBezTo>
                  <a:pt x="3478" y="12488"/>
                  <a:pt x="3488" y="12496"/>
                  <a:pt x="3496" y="12515"/>
                </a:cubicBezTo>
                <a:cubicBezTo>
                  <a:pt x="3505" y="12536"/>
                  <a:pt x="3517" y="13031"/>
                  <a:pt x="3522" y="13613"/>
                </a:cubicBezTo>
                <a:cubicBezTo>
                  <a:pt x="3528" y="14244"/>
                  <a:pt x="3518" y="14673"/>
                  <a:pt x="3498" y="14676"/>
                </a:cubicBezTo>
                <a:cubicBezTo>
                  <a:pt x="3480" y="14679"/>
                  <a:pt x="3341" y="14673"/>
                  <a:pt x="3190" y="14664"/>
                </a:cubicBezTo>
                <a:cubicBezTo>
                  <a:pt x="2957" y="14650"/>
                  <a:pt x="2909" y="14632"/>
                  <a:pt x="2877" y="14546"/>
                </a:cubicBezTo>
                <a:cubicBezTo>
                  <a:pt x="2827" y="14413"/>
                  <a:pt x="2876" y="14328"/>
                  <a:pt x="3090" y="14173"/>
                </a:cubicBezTo>
                <a:cubicBezTo>
                  <a:pt x="3302" y="14019"/>
                  <a:pt x="3412" y="13805"/>
                  <a:pt x="3412" y="13542"/>
                </a:cubicBezTo>
                <a:cubicBezTo>
                  <a:pt x="3412" y="13392"/>
                  <a:pt x="3398" y="13337"/>
                  <a:pt x="3358" y="13337"/>
                </a:cubicBezTo>
                <a:cubicBezTo>
                  <a:pt x="3276" y="13337"/>
                  <a:pt x="3261" y="13222"/>
                  <a:pt x="3323" y="13056"/>
                </a:cubicBezTo>
                <a:cubicBezTo>
                  <a:pt x="3353" y="12975"/>
                  <a:pt x="3388" y="12822"/>
                  <a:pt x="3400" y="12717"/>
                </a:cubicBezTo>
                <a:cubicBezTo>
                  <a:pt x="3416" y="12574"/>
                  <a:pt x="3443" y="12490"/>
                  <a:pt x="3470" y="1248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ᅡ무엘과 어린 다윗.png"/>
          <p:cNvPicPr>
            <a:picLocks noChangeAspect="1"/>
          </p:cNvPicPr>
          <p:nvPr/>
        </p:nvPicPr>
        <p:blipFill>
          <a:blip r:embed="rId2">
            <a:extLst/>
          </a:blip>
          <a:srcRect l="4135" t="3105" r="7000" b="10356"/>
          <a:stretch>
            <a:fillRect/>
          </a:stretch>
        </p:blipFill>
        <p:spPr>
          <a:xfrm>
            <a:off x="6673112" y="1024549"/>
            <a:ext cx="10744208" cy="1155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12419" y="0"/>
                </a:moveTo>
                <a:cubicBezTo>
                  <a:pt x="12176" y="4"/>
                  <a:pt x="11965" y="26"/>
                  <a:pt x="11874" y="70"/>
                </a:cubicBezTo>
                <a:cubicBezTo>
                  <a:pt x="11771" y="119"/>
                  <a:pt x="11573" y="159"/>
                  <a:pt x="11435" y="159"/>
                </a:cubicBezTo>
                <a:cubicBezTo>
                  <a:pt x="11172" y="159"/>
                  <a:pt x="10895" y="347"/>
                  <a:pt x="10952" y="486"/>
                </a:cubicBezTo>
                <a:cubicBezTo>
                  <a:pt x="10968" y="523"/>
                  <a:pt x="10897" y="610"/>
                  <a:pt x="10797" y="680"/>
                </a:cubicBezTo>
                <a:cubicBezTo>
                  <a:pt x="10573" y="834"/>
                  <a:pt x="10562" y="963"/>
                  <a:pt x="10767" y="1035"/>
                </a:cubicBezTo>
                <a:cubicBezTo>
                  <a:pt x="10917" y="1088"/>
                  <a:pt x="10918" y="1095"/>
                  <a:pt x="10821" y="1275"/>
                </a:cubicBezTo>
                <a:cubicBezTo>
                  <a:pt x="10657" y="1581"/>
                  <a:pt x="10651" y="1909"/>
                  <a:pt x="10801" y="2464"/>
                </a:cubicBezTo>
                <a:cubicBezTo>
                  <a:pt x="10900" y="2835"/>
                  <a:pt x="10934" y="3104"/>
                  <a:pt x="10918" y="3424"/>
                </a:cubicBezTo>
                <a:lnTo>
                  <a:pt x="10896" y="3869"/>
                </a:lnTo>
                <a:lnTo>
                  <a:pt x="11147" y="3869"/>
                </a:lnTo>
                <a:cubicBezTo>
                  <a:pt x="11285" y="3869"/>
                  <a:pt x="11434" y="3891"/>
                  <a:pt x="11477" y="3918"/>
                </a:cubicBezTo>
                <a:cubicBezTo>
                  <a:pt x="11521" y="3944"/>
                  <a:pt x="11612" y="3948"/>
                  <a:pt x="11681" y="3928"/>
                </a:cubicBezTo>
                <a:cubicBezTo>
                  <a:pt x="11764" y="3903"/>
                  <a:pt x="11820" y="3922"/>
                  <a:pt x="11845" y="3983"/>
                </a:cubicBezTo>
                <a:cubicBezTo>
                  <a:pt x="11893" y="4100"/>
                  <a:pt x="12082" y="4101"/>
                  <a:pt x="12186" y="3984"/>
                </a:cubicBezTo>
                <a:cubicBezTo>
                  <a:pt x="12230" y="3935"/>
                  <a:pt x="12289" y="3915"/>
                  <a:pt x="12317" y="3941"/>
                </a:cubicBezTo>
                <a:cubicBezTo>
                  <a:pt x="12394" y="4012"/>
                  <a:pt x="12217" y="4433"/>
                  <a:pt x="12082" y="4501"/>
                </a:cubicBezTo>
                <a:cubicBezTo>
                  <a:pt x="12017" y="4533"/>
                  <a:pt x="11862" y="4645"/>
                  <a:pt x="11737" y="4748"/>
                </a:cubicBezTo>
                <a:cubicBezTo>
                  <a:pt x="11579" y="4879"/>
                  <a:pt x="11419" y="4948"/>
                  <a:pt x="11203" y="4978"/>
                </a:cubicBezTo>
                <a:cubicBezTo>
                  <a:pt x="11034" y="5001"/>
                  <a:pt x="10740" y="5059"/>
                  <a:pt x="10550" y="5106"/>
                </a:cubicBezTo>
                <a:cubicBezTo>
                  <a:pt x="10315" y="5165"/>
                  <a:pt x="9714" y="5203"/>
                  <a:pt x="8666" y="5227"/>
                </a:cubicBezTo>
                <a:cubicBezTo>
                  <a:pt x="7505" y="5253"/>
                  <a:pt x="7113" y="5280"/>
                  <a:pt x="7065" y="5338"/>
                </a:cubicBezTo>
                <a:cubicBezTo>
                  <a:pt x="7018" y="5395"/>
                  <a:pt x="6938" y="5402"/>
                  <a:pt x="6751" y="5363"/>
                </a:cubicBezTo>
                <a:cubicBezTo>
                  <a:pt x="6613" y="5334"/>
                  <a:pt x="6335" y="5294"/>
                  <a:pt x="6133" y="5274"/>
                </a:cubicBezTo>
                <a:cubicBezTo>
                  <a:pt x="5785" y="5240"/>
                  <a:pt x="5736" y="5253"/>
                  <a:pt x="5111" y="5538"/>
                </a:cubicBezTo>
                <a:cubicBezTo>
                  <a:pt x="4735" y="5710"/>
                  <a:pt x="4410" y="5899"/>
                  <a:pt x="4353" y="5980"/>
                </a:cubicBezTo>
                <a:cubicBezTo>
                  <a:pt x="4299" y="6057"/>
                  <a:pt x="4163" y="6162"/>
                  <a:pt x="4050" y="6211"/>
                </a:cubicBezTo>
                <a:cubicBezTo>
                  <a:pt x="3933" y="6263"/>
                  <a:pt x="3797" y="6393"/>
                  <a:pt x="3729" y="6517"/>
                </a:cubicBezTo>
                <a:cubicBezTo>
                  <a:pt x="3664" y="6636"/>
                  <a:pt x="3473" y="6860"/>
                  <a:pt x="3304" y="7015"/>
                </a:cubicBezTo>
                <a:cubicBezTo>
                  <a:pt x="3010" y="7285"/>
                  <a:pt x="3000" y="7306"/>
                  <a:pt x="3035" y="7549"/>
                </a:cubicBezTo>
                <a:cubicBezTo>
                  <a:pt x="3065" y="7749"/>
                  <a:pt x="3047" y="7834"/>
                  <a:pt x="2949" y="7949"/>
                </a:cubicBezTo>
                <a:cubicBezTo>
                  <a:pt x="2881" y="8030"/>
                  <a:pt x="2825" y="8159"/>
                  <a:pt x="2825" y="8238"/>
                </a:cubicBezTo>
                <a:cubicBezTo>
                  <a:pt x="2825" y="8316"/>
                  <a:pt x="2794" y="8465"/>
                  <a:pt x="2756" y="8566"/>
                </a:cubicBezTo>
                <a:cubicBezTo>
                  <a:pt x="2700" y="8717"/>
                  <a:pt x="2707" y="8779"/>
                  <a:pt x="2790" y="8897"/>
                </a:cubicBezTo>
                <a:cubicBezTo>
                  <a:pt x="2846" y="8976"/>
                  <a:pt x="2930" y="9041"/>
                  <a:pt x="2978" y="9041"/>
                </a:cubicBezTo>
                <a:cubicBezTo>
                  <a:pt x="3026" y="9041"/>
                  <a:pt x="3140" y="9161"/>
                  <a:pt x="3233" y="9308"/>
                </a:cubicBezTo>
                <a:cubicBezTo>
                  <a:pt x="3355" y="9503"/>
                  <a:pt x="3476" y="9605"/>
                  <a:pt x="3672" y="9684"/>
                </a:cubicBezTo>
                <a:cubicBezTo>
                  <a:pt x="3999" y="9814"/>
                  <a:pt x="4061" y="9893"/>
                  <a:pt x="3939" y="10023"/>
                </a:cubicBezTo>
                <a:cubicBezTo>
                  <a:pt x="3887" y="10078"/>
                  <a:pt x="3824" y="10188"/>
                  <a:pt x="3799" y="10268"/>
                </a:cubicBezTo>
                <a:cubicBezTo>
                  <a:pt x="3774" y="10349"/>
                  <a:pt x="3688" y="10546"/>
                  <a:pt x="3609" y="10707"/>
                </a:cubicBezTo>
                <a:cubicBezTo>
                  <a:pt x="3320" y="11293"/>
                  <a:pt x="3203" y="11549"/>
                  <a:pt x="3203" y="11586"/>
                </a:cubicBezTo>
                <a:cubicBezTo>
                  <a:pt x="3203" y="11606"/>
                  <a:pt x="3145" y="11690"/>
                  <a:pt x="3076" y="11772"/>
                </a:cubicBezTo>
                <a:cubicBezTo>
                  <a:pt x="2998" y="11865"/>
                  <a:pt x="2950" y="12010"/>
                  <a:pt x="2949" y="12160"/>
                </a:cubicBezTo>
                <a:cubicBezTo>
                  <a:pt x="2949" y="12293"/>
                  <a:pt x="2892" y="12519"/>
                  <a:pt x="2822" y="12663"/>
                </a:cubicBezTo>
                <a:cubicBezTo>
                  <a:pt x="2639" y="13037"/>
                  <a:pt x="2606" y="13357"/>
                  <a:pt x="2722" y="13616"/>
                </a:cubicBezTo>
                <a:cubicBezTo>
                  <a:pt x="2790" y="13768"/>
                  <a:pt x="2859" y="13833"/>
                  <a:pt x="2950" y="13833"/>
                </a:cubicBezTo>
                <a:cubicBezTo>
                  <a:pt x="3022" y="13833"/>
                  <a:pt x="3097" y="13871"/>
                  <a:pt x="3116" y="13918"/>
                </a:cubicBezTo>
                <a:cubicBezTo>
                  <a:pt x="3167" y="14040"/>
                  <a:pt x="3025" y="16043"/>
                  <a:pt x="2957" y="16160"/>
                </a:cubicBezTo>
                <a:cubicBezTo>
                  <a:pt x="2926" y="16215"/>
                  <a:pt x="2678" y="16344"/>
                  <a:pt x="2408" y="16447"/>
                </a:cubicBezTo>
                <a:cubicBezTo>
                  <a:pt x="1613" y="16750"/>
                  <a:pt x="888" y="17202"/>
                  <a:pt x="482" y="17648"/>
                </a:cubicBezTo>
                <a:cubicBezTo>
                  <a:pt x="107" y="18059"/>
                  <a:pt x="-1" y="18274"/>
                  <a:pt x="0" y="18607"/>
                </a:cubicBezTo>
                <a:cubicBezTo>
                  <a:pt x="2" y="19355"/>
                  <a:pt x="554" y="20193"/>
                  <a:pt x="1267" y="20529"/>
                </a:cubicBezTo>
                <a:cubicBezTo>
                  <a:pt x="1811" y="20785"/>
                  <a:pt x="2632" y="21050"/>
                  <a:pt x="3404" y="21218"/>
                </a:cubicBezTo>
                <a:cubicBezTo>
                  <a:pt x="3722" y="21287"/>
                  <a:pt x="7110" y="21433"/>
                  <a:pt x="7654" y="21401"/>
                </a:cubicBezTo>
                <a:cubicBezTo>
                  <a:pt x="7952" y="21384"/>
                  <a:pt x="8507" y="21342"/>
                  <a:pt x="8887" y="21308"/>
                </a:cubicBezTo>
                <a:cubicBezTo>
                  <a:pt x="9571" y="21248"/>
                  <a:pt x="10350" y="21267"/>
                  <a:pt x="11869" y="21379"/>
                </a:cubicBezTo>
                <a:cubicBezTo>
                  <a:pt x="12301" y="21411"/>
                  <a:pt x="13001" y="21456"/>
                  <a:pt x="13423" y="21480"/>
                </a:cubicBezTo>
                <a:cubicBezTo>
                  <a:pt x="13845" y="21505"/>
                  <a:pt x="14212" y="21544"/>
                  <a:pt x="14238" y="21568"/>
                </a:cubicBezTo>
                <a:cubicBezTo>
                  <a:pt x="14263" y="21592"/>
                  <a:pt x="14907" y="21599"/>
                  <a:pt x="15667" y="21583"/>
                </a:cubicBezTo>
                <a:cubicBezTo>
                  <a:pt x="17034" y="21554"/>
                  <a:pt x="17485" y="21499"/>
                  <a:pt x="18218" y="21279"/>
                </a:cubicBezTo>
                <a:cubicBezTo>
                  <a:pt x="18376" y="21231"/>
                  <a:pt x="18574" y="21180"/>
                  <a:pt x="18657" y="21165"/>
                </a:cubicBezTo>
                <a:cubicBezTo>
                  <a:pt x="18836" y="21133"/>
                  <a:pt x="19752" y="20811"/>
                  <a:pt x="19951" y="20710"/>
                </a:cubicBezTo>
                <a:cubicBezTo>
                  <a:pt x="20874" y="20242"/>
                  <a:pt x="21233" y="19914"/>
                  <a:pt x="21447" y="19350"/>
                </a:cubicBezTo>
                <a:cubicBezTo>
                  <a:pt x="21547" y="19088"/>
                  <a:pt x="21597" y="18875"/>
                  <a:pt x="21598" y="18690"/>
                </a:cubicBezTo>
                <a:cubicBezTo>
                  <a:pt x="21599" y="18504"/>
                  <a:pt x="21550" y="18345"/>
                  <a:pt x="21452" y="18191"/>
                </a:cubicBezTo>
                <a:cubicBezTo>
                  <a:pt x="21266" y="17898"/>
                  <a:pt x="20783" y="17503"/>
                  <a:pt x="20232" y="17192"/>
                </a:cubicBezTo>
                <a:cubicBezTo>
                  <a:pt x="19767" y="16930"/>
                  <a:pt x="19753" y="16902"/>
                  <a:pt x="19711" y="16089"/>
                </a:cubicBezTo>
                <a:cubicBezTo>
                  <a:pt x="19691" y="15717"/>
                  <a:pt x="19700" y="15683"/>
                  <a:pt x="19830" y="15638"/>
                </a:cubicBezTo>
                <a:cubicBezTo>
                  <a:pt x="19946" y="15598"/>
                  <a:pt x="19971" y="15546"/>
                  <a:pt x="19970" y="15340"/>
                </a:cubicBezTo>
                <a:cubicBezTo>
                  <a:pt x="19969" y="14989"/>
                  <a:pt x="19916" y="14841"/>
                  <a:pt x="19777" y="14807"/>
                </a:cubicBezTo>
                <a:cubicBezTo>
                  <a:pt x="19705" y="14790"/>
                  <a:pt x="19654" y="14724"/>
                  <a:pt x="19651" y="14642"/>
                </a:cubicBezTo>
                <a:cubicBezTo>
                  <a:pt x="19647" y="14566"/>
                  <a:pt x="19640" y="14255"/>
                  <a:pt x="19633" y="13950"/>
                </a:cubicBezTo>
                <a:cubicBezTo>
                  <a:pt x="19625" y="13598"/>
                  <a:pt x="19559" y="13137"/>
                  <a:pt x="19452" y="12693"/>
                </a:cubicBezTo>
                <a:cubicBezTo>
                  <a:pt x="19242" y="11821"/>
                  <a:pt x="19240" y="11673"/>
                  <a:pt x="19437" y="11402"/>
                </a:cubicBezTo>
                <a:cubicBezTo>
                  <a:pt x="19523" y="11284"/>
                  <a:pt x="19594" y="11134"/>
                  <a:pt x="19594" y="11069"/>
                </a:cubicBezTo>
                <a:cubicBezTo>
                  <a:pt x="19594" y="10867"/>
                  <a:pt x="19449" y="10543"/>
                  <a:pt x="19244" y="10286"/>
                </a:cubicBezTo>
                <a:cubicBezTo>
                  <a:pt x="19081" y="10083"/>
                  <a:pt x="19041" y="9969"/>
                  <a:pt x="19008" y="9615"/>
                </a:cubicBezTo>
                <a:cubicBezTo>
                  <a:pt x="18952" y="9001"/>
                  <a:pt x="18819" y="8682"/>
                  <a:pt x="18523" y="8461"/>
                </a:cubicBezTo>
                <a:cubicBezTo>
                  <a:pt x="18335" y="8320"/>
                  <a:pt x="18275" y="8235"/>
                  <a:pt x="18275" y="8104"/>
                </a:cubicBezTo>
                <a:cubicBezTo>
                  <a:pt x="18275" y="7855"/>
                  <a:pt x="18021" y="7411"/>
                  <a:pt x="17854" y="7370"/>
                </a:cubicBezTo>
                <a:cubicBezTo>
                  <a:pt x="17642" y="7317"/>
                  <a:pt x="17596" y="7231"/>
                  <a:pt x="17579" y="6850"/>
                </a:cubicBezTo>
                <a:cubicBezTo>
                  <a:pt x="17562" y="6474"/>
                  <a:pt x="17453" y="6190"/>
                  <a:pt x="17225" y="5926"/>
                </a:cubicBezTo>
                <a:cubicBezTo>
                  <a:pt x="17146" y="5835"/>
                  <a:pt x="17083" y="5715"/>
                  <a:pt x="17083" y="5660"/>
                </a:cubicBezTo>
                <a:cubicBezTo>
                  <a:pt x="17083" y="5543"/>
                  <a:pt x="16852" y="5190"/>
                  <a:pt x="16214" y="4332"/>
                </a:cubicBezTo>
                <a:cubicBezTo>
                  <a:pt x="15960" y="3992"/>
                  <a:pt x="15725" y="3636"/>
                  <a:pt x="15690" y="3543"/>
                </a:cubicBezTo>
                <a:cubicBezTo>
                  <a:pt x="15633" y="3392"/>
                  <a:pt x="15596" y="3374"/>
                  <a:pt x="15359" y="3374"/>
                </a:cubicBezTo>
                <a:cubicBezTo>
                  <a:pt x="15026" y="3374"/>
                  <a:pt x="14992" y="3342"/>
                  <a:pt x="15106" y="3136"/>
                </a:cubicBezTo>
                <a:cubicBezTo>
                  <a:pt x="15246" y="2885"/>
                  <a:pt x="15407" y="2316"/>
                  <a:pt x="15400" y="2098"/>
                </a:cubicBezTo>
                <a:cubicBezTo>
                  <a:pt x="15397" y="1991"/>
                  <a:pt x="15340" y="1807"/>
                  <a:pt x="15274" y="1689"/>
                </a:cubicBezTo>
                <a:cubicBezTo>
                  <a:pt x="15208" y="1571"/>
                  <a:pt x="15106" y="1390"/>
                  <a:pt x="15047" y="1287"/>
                </a:cubicBezTo>
                <a:cubicBezTo>
                  <a:pt x="14989" y="1184"/>
                  <a:pt x="14843" y="1044"/>
                  <a:pt x="14723" y="976"/>
                </a:cubicBezTo>
                <a:cubicBezTo>
                  <a:pt x="14546" y="874"/>
                  <a:pt x="14507" y="815"/>
                  <a:pt x="14507" y="655"/>
                </a:cubicBezTo>
                <a:cubicBezTo>
                  <a:pt x="14507" y="398"/>
                  <a:pt x="14270" y="218"/>
                  <a:pt x="13930" y="218"/>
                </a:cubicBezTo>
                <a:cubicBezTo>
                  <a:pt x="13795" y="218"/>
                  <a:pt x="13598" y="177"/>
                  <a:pt x="13493" y="126"/>
                </a:cubicBezTo>
                <a:cubicBezTo>
                  <a:pt x="13352" y="58"/>
                  <a:pt x="13008" y="14"/>
                  <a:pt x="12669" y="2"/>
                </a:cubicBezTo>
                <a:cubicBezTo>
                  <a:pt x="12584" y="-1"/>
                  <a:pt x="12499" y="-1"/>
                  <a:pt x="12419" y="0"/>
                </a:cubicBezTo>
                <a:close/>
                <a:moveTo>
                  <a:pt x="7205" y="6101"/>
                </a:moveTo>
                <a:cubicBezTo>
                  <a:pt x="7309" y="6109"/>
                  <a:pt x="7329" y="6156"/>
                  <a:pt x="7380" y="6323"/>
                </a:cubicBezTo>
                <a:cubicBezTo>
                  <a:pt x="7468" y="6606"/>
                  <a:pt x="7579" y="6650"/>
                  <a:pt x="8572" y="6785"/>
                </a:cubicBezTo>
                <a:cubicBezTo>
                  <a:pt x="9313" y="6887"/>
                  <a:pt x="9920" y="6929"/>
                  <a:pt x="10685" y="6935"/>
                </a:cubicBezTo>
                <a:cubicBezTo>
                  <a:pt x="11319" y="6939"/>
                  <a:pt x="11420" y="7013"/>
                  <a:pt x="11490" y="7524"/>
                </a:cubicBezTo>
                <a:cubicBezTo>
                  <a:pt x="11518" y="7732"/>
                  <a:pt x="11562" y="7974"/>
                  <a:pt x="11586" y="8061"/>
                </a:cubicBezTo>
                <a:cubicBezTo>
                  <a:pt x="11624" y="8196"/>
                  <a:pt x="11605" y="8231"/>
                  <a:pt x="11466" y="8290"/>
                </a:cubicBezTo>
                <a:cubicBezTo>
                  <a:pt x="11328" y="8348"/>
                  <a:pt x="11224" y="8338"/>
                  <a:pt x="10832" y="8223"/>
                </a:cubicBezTo>
                <a:cubicBezTo>
                  <a:pt x="10574" y="8148"/>
                  <a:pt x="10345" y="8103"/>
                  <a:pt x="10322" y="8124"/>
                </a:cubicBezTo>
                <a:cubicBezTo>
                  <a:pt x="10299" y="8146"/>
                  <a:pt x="10383" y="8255"/>
                  <a:pt x="10509" y="8365"/>
                </a:cubicBezTo>
                <a:cubicBezTo>
                  <a:pt x="10636" y="8476"/>
                  <a:pt x="10738" y="8592"/>
                  <a:pt x="10738" y="8624"/>
                </a:cubicBezTo>
                <a:cubicBezTo>
                  <a:pt x="10738" y="8655"/>
                  <a:pt x="10538" y="8852"/>
                  <a:pt x="10293" y="9063"/>
                </a:cubicBezTo>
                <a:cubicBezTo>
                  <a:pt x="9809" y="9480"/>
                  <a:pt x="9727" y="9684"/>
                  <a:pt x="10162" y="9386"/>
                </a:cubicBezTo>
                <a:cubicBezTo>
                  <a:pt x="10358" y="9252"/>
                  <a:pt x="10452" y="9218"/>
                  <a:pt x="10502" y="9265"/>
                </a:cubicBezTo>
                <a:cubicBezTo>
                  <a:pt x="10552" y="9311"/>
                  <a:pt x="10497" y="9403"/>
                  <a:pt x="10304" y="9599"/>
                </a:cubicBezTo>
                <a:cubicBezTo>
                  <a:pt x="10157" y="9747"/>
                  <a:pt x="10051" y="9882"/>
                  <a:pt x="10068" y="9898"/>
                </a:cubicBezTo>
                <a:cubicBezTo>
                  <a:pt x="10114" y="9941"/>
                  <a:pt x="10367" y="9809"/>
                  <a:pt x="10559" y="9643"/>
                </a:cubicBezTo>
                <a:cubicBezTo>
                  <a:pt x="10815" y="9421"/>
                  <a:pt x="10859" y="9593"/>
                  <a:pt x="10608" y="9835"/>
                </a:cubicBezTo>
                <a:cubicBezTo>
                  <a:pt x="10385" y="10048"/>
                  <a:pt x="10399" y="10092"/>
                  <a:pt x="10641" y="9944"/>
                </a:cubicBezTo>
                <a:cubicBezTo>
                  <a:pt x="10746" y="9880"/>
                  <a:pt x="10802" y="9872"/>
                  <a:pt x="10833" y="9917"/>
                </a:cubicBezTo>
                <a:cubicBezTo>
                  <a:pt x="10863" y="9962"/>
                  <a:pt x="10924" y="9953"/>
                  <a:pt x="11034" y="9886"/>
                </a:cubicBezTo>
                <a:cubicBezTo>
                  <a:pt x="11288" y="9731"/>
                  <a:pt x="11317" y="9830"/>
                  <a:pt x="11246" y="10592"/>
                </a:cubicBezTo>
                <a:cubicBezTo>
                  <a:pt x="11175" y="11346"/>
                  <a:pt x="11196" y="11418"/>
                  <a:pt x="11481" y="11448"/>
                </a:cubicBezTo>
                <a:cubicBezTo>
                  <a:pt x="11612" y="11462"/>
                  <a:pt x="11654" y="11502"/>
                  <a:pt x="11669" y="11626"/>
                </a:cubicBezTo>
                <a:cubicBezTo>
                  <a:pt x="11692" y="11806"/>
                  <a:pt x="11948" y="12021"/>
                  <a:pt x="12140" y="12021"/>
                </a:cubicBezTo>
                <a:cubicBezTo>
                  <a:pt x="12210" y="12021"/>
                  <a:pt x="12387" y="11905"/>
                  <a:pt x="12533" y="11764"/>
                </a:cubicBezTo>
                <a:cubicBezTo>
                  <a:pt x="12815" y="11489"/>
                  <a:pt x="12937" y="11495"/>
                  <a:pt x="12937" y="11781"/>
                </a:cubicBezTo>
                <a:cubicBezTo>
                  <a:pt x="12937" y="11918"/>
                  <a:pt x="12942" y="11920"/>
                  <a:pt x="13022" y="11819"/>
                </a:cubicBezTo>
                <a:cubicBezTo>
                  <a:pt x="13174" y="11625"/>
                  <a:pt x="13198" y="11824"/>
                  <a:pt x="13092" y="12405"/>
                </a:cubicBezTo>
                <a:cubicBezTo>
                  <a:pt x="13036" y="12712"/>
                  <a:pt x="12980" y="13048"/>
                  <a:pt x="12968" y="13150"/>
                </a:cubicBezTo>
                <a:cubicBezTo>
                  <a:pt x="12957" y="13252"/>
                  <a:pt x="12941" y="13349"/>
                  <a:pt x="12932" y="13365"/>
                </a:cubicBezTo>
                <a:cubicBezTo>
                  <a:pt x="12924" y="13381"/>
                  <a:pt x="12912" y="13421"/>
                  <a:pt x="12904" y="13453"/>
                </a:cubicBezTo>
                <a:cubicBezTo>
                  <a:pt x="12896" y="13485"/>
                  <a:pt x="12884" y="13524"/>
                  <a:pt x="12877" y="13540"/>
                </a:cubicBezTo>
                <a:cubicBezTo>
                  <a:pt x="12871" y="13556"/>
                  <a:pt x="12855" y="13648"/>
                  <a:pt x="12841" y="13744"/>
                </a:cubicBezTo>
                <a:cubicBezTo>
                  <a:pt x="12828" y="13840"/>
                  <a:pt x="12790" y="13972"/>
                  <a:pt x="12758" y="14037"/>
                </a:cubicBezTo>
                <a:cubicBezTo>
                  <a:pt x="12725" y="14101"/>
                  <a:pt x="12638" y="14417"/>
                  <a:pt x="12563" y="14738"/>
                </a:cubicBezTo>
                <a:cubicBezTo>
                  <a:pt x="12391" y="15479"/>
                  <a:pt x="12317" y="15620"/>
                  <a:pt x="12116" y="15599"/>
                </a:cubicBezTo>
                <a:cubicBezTo>
                  <a:pt x="11371" y="15523"/>
                  <a:pt x="10450" y="15496"/>
                  <a:pt x="10110" y="15540"/>
                </a:cubicBezTo>
                <a:cubicBezTo>
                  <a:pt x="9886" y="15569"/>
                  <a:pt x="9647" y="15594"/>
                  <a:pt x="9578" y="15596"/>
                </a:cubicBezTo>
                <a:cubicBezTo>
                  <a:pt x="9508" y="15598"/>
                  <a:pt x="9381" y="15621"/>
                  <a:pt x="9295" y="15647"/>
                </a:cubicBezTo>
                <a:cubicBezTo>
                  <a:pt x="9007" y="15733"/>
                  <a:pt x="8425" y="15765"/>
                  <a:pt x="8381" y="15697"/>
                </a:cubicBezTo>
                <a:cubicBezTo>
                  <a:pt x="8355" y="15659"/>
                  <a:pt x="8171" y="15642"/>
                  <a:pt x="7909" y="15653"/>
                </a:cubicBezTo>
                <a:cubicBezTo>
                  <a:pt x="7674" y="15663"/>
                  <a:pt x="7461" y="15652"/>
                  <a:pt x="7437" y="15630"/>
                </a:cubicBezTo>
                <a:cubicBezTo>
                  <a:pt x="7413" y="15607"/>
                  <a:pt x="7430" y="15506"/>
                  <a:pt x="7475" y="15404"/>
                </a:cubicBezTo>
                <a:cubicBezTo>
                  <a:pt x="7521" y="15303"/>
                  <a:pt x="7560" y="15125"/>
                  <a:pt x="7562" y="15009"/>
                </a:cubicBezTo>
                <a:cubicBezTo>
                  <a:pt x="7567" y="14813"/>
                  <a:pt x="7583" y="14795"/>
                  <a:pt x="7787" y="14768"/>
                </a:cubicBezTo>
                <a:lnTo>
                  <a:pt x="8007" y="14738"/>
                </a:lnTo>
                <a:lnTo>
                  <a:pt x="7783" y="14615"/>
                </a:lnTo>
                <a:cubicBezTo>
                  <a:pt x="7593" y="14510"/>
                  <a:pt x="7540" y="14432"/>
                  <a:pt x="7430" y="14090"/>
                </a:cubicBezTo>
                <a:cubicBezTo>
                  <a:pt x="7358" y="13868"/>
                  <a:pt x="7258" y="13515"/>
                  <a:pt x="7208" y="13307"/>
                </a:cubicBezTo>
                <a:cubicBezTo>
                  <a:pt x="7122" y="12946"/>
                  <a:pt x="7123" y="12920"/>
                  <a:pt x="7243" y="12768"/>
                </a:cubicBezTo>
                <a:cubicBezTo>
                  <a:pt x="7358" y="12623"/>
                  <a:pt x="7360" y="12598"/>
                  <a:pt x="7271" y="12504"/>
                </a:cubicBezTo>
                <a:cubicBezTo>
                  <a:pt x="7095" y="12318"/>
                  <a:pt x="6851" y="11807"/>
                  <a:pt x="6719" y="11347"/>
                </a:cubicBezTo>
                <a:cubicBezTo>
                  <a:pt x="6565" y="10813"/>
                  <a:pt x="6474" y="10634"/>
                  <a:pt x="6141" y="10220"/>
                </a:cubicBezTo>
                <a:cubicBezTo>
                  <a:pt x="5914" y="9936"/>
                  <a:pt x="5898" y="9895"/>
                  <a:pt x="5965" y="9745"/>
                </a:cubicBezTo>
                <a:cubicBezTo>
                  <a:pt x="6005" y="9655"/>
                  <a:pt x="6123" y="9506"/>
                  <a:pt x="6226" y="9414"/>
                </a:cubicBezTo>
                <a:cubicBezTo>
                  <a:pt x="6514" y="9157"/>
                  <a:pt x="6670" y="8780"/>
                  <a:pt x="6666" y="8357"/>
                </a:cubicBezTo>
                <a:cubicBezTo>
                  <a:pt x="6663" y="8146"/>
                  <a:pt x="6699" y="7926"/>
                  <a:pt x="6752" y="7831"/>
                </a:cubicBezTo>
                <a:cubicBezTo>
                  <a:pt x="6889" y="7587"/>
                  <a:pt x="6871" y="7544"/>
                  <a:pt x="6562" y="7405"/>
                </a:cubicBezTo>
                <a:cubicBezTo>
                  <a:pt x="6194" y="7239"/>
                  <a:pt x="6082" y="7065"/>
                  <a:pt x="6271" y="6949"/>
                </a:cubicBezTo>
                <a:cubicBezTo>
                  <a:pt x="6345" y="6903"/>
                  <a:pt x="6405" y="6827"/>
                  <a:pt x="6405" y="6782"/>
                </a:cubicBezTo>
                <a:cubicBezTo>
                  <a:pt x="6405" y="6669"/>
                  <a:pt x="6626" y="6274"/>
                  <a:pt x="6737" y="6188"/>
                </a:cubicBezTo>
                <a:cubicBezTo>
                  <a:pt x="6787" y="6149"/>
                  <a:pt x="6937" y="6112"/>
                  <a:pt x="7069" y="6104"/>
                </a:cubicBezTo>
                <a:cubicBezTo>
                  <a:pt x="7127" y="6101"/>
                  <a:pt x="7170" y="6099"/>
                  <a:pt x="7205" y="610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accent5">
                <a:hueOff val="243287"/>
                <a:satOff val="19694"/>
                <a:lumOff val="-1095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1685372" y="3571909"/>
            <a:ext cx="21013256" cy="6572184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4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11900" b="1" dirty="0" smtClean="0">
                <a:latin typeface="나눔바른고딕" pitchFamily="50" charset="-127"/>
                <a:ea typeface="나눔바른고딕" pitchFamily="50" charset="-127"/>
              </a:rPr>
              <a:t>ききに　あう　ときは</a:t>
            </a:r>
            <a:endParaRPr lang="en-US" altLang="ja-JP" sz="11900" b="1" dirty="0" smtClean="0">
              <a:latin typeface="나눔바른고딕" pitchFamily="50" charset="-127"/>
              <a:ea typeface="나눔바른고딕" pitchFamily="50" charset="-127"/>
            </a:endParaRPr>
          </a:p>
          <a:p>
            <a:pPr>
              <a:lnSpc>
                <a:spcPct val="120000"/>
              </a:lnSpc>
              <a:defRPr sz="14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11900" b="1" dirty="0" smtClean="0">
                <a:latin typeface="나눔바른고딕" pitchFamily="50" charset="-127"/>
                <a:ea typeface="나눔바른고딕" pitchFamily="50" charset="-127"/>
              </a:rPr>
              <a:t>より　おおきな　めぐみを　あたえられます</a:t>
            </a:r>
            <a:endParaRPr sz="11900" b="1" dirty="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  <p:bldLst>
      <p:bldP spid="170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다윗과 골리앗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00679"/>
            <a:ext cx="24384001" cy="16117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다윗7.png"/>
          <p:cNvPicPr>
            <a:picLocks noChangeAspect="1"/>
          </p:cNvPicPr>
          <p:nvPr/>
        </p:nvPicPr>
        <p:blipFill>
          <a:blip r:embed="rId3">
            <a:extLst/>
          </a:blip>
          <a:srcRect l="2515" t="1256" b="807"/>
          <a:stretch>
            <a:fillRect/>
          </a:stretch>
        </p:blipFill>
        <p:spPr>
          <a:xfrm>
            <a:off x="11983358" y="-1071044"/>
            <a:ext cx="12731751" cy="1585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extrusionOk="0">
                <a:moveTo>
                  <a:pt x="13482" y="0"/>
                </a:moveTo>
                <a:cubicBezTo>
                  <a:pt x="12795" y="2"/>
                  <a:pt x="12089" y="22"/>
                  <a:pt x="11776" y="61"/>
                </a:cubicBezTo>
                <a:cubicBezTo>
                  <a:pt x="10485" y="218"/>
                  <a:pt x="8946" y="637"/>
                  <a:pt x="7456" y="1237"/>
                </a:cubicBezTo>
                <a:cubicBezTo>
                  <a:pt x="6938" y="1445"/>
                  <a:pt x="6292" y="1668"/>
                  <a:pt x="6019" y="1732"/>
                </a:cubicBezTo>
                <a:cubicBezTo>
                  <a:pt x="5492" y="1855"/>
                  <a:pt x="5340" y="1982"/>
                  <a:pt x="5403" y="2244"/>
                </a:cubicBezTo>
                <a:cubicBezTo>
                  <a:pt x="5427" y="2346"/>
                  <a:pt x="5300" y="2481"/>
                  <a:pt x="4782" y="2903"/>
                </a:cubicBezTo>
                <a:cubicBezTo>
                  <a:pt x="4199" y="3378"/>
                  <a:pt x="3450" y="4142"/>
                  <a:pt x="3199" y="4520"/>
                </a:cubicBezTo>
                <a:cubicBezTo>
                  <a:pt x="3148" y="4597"/>
                  <a:pt x="2948" y="4973"/>
                  <a:pt x="2754" y="5355"/>
                </a:cubicBezTo>
                <a:lnTo>
                  <a:pt x="2402" y="6049"/>
                </a:lnTo>
                <a:lnTo>
                  <a:pt x="1950" y="6119"/>
                </a:lnTo>
                <a:cubicBezTo>
                  <a:pt x="1701" y="6158"/>
                  <a:pt x="1374" y="6204"/>
                  <a:pt x="1221" y="6222"/>
                </a:cubicBezTo>
                <a:cubicBezTo>
                  <a:pt x="903" y="6259"/>
                  <a:pt x="385" y="6446"/>
                  <a:pt x="157" y="6605"/>
                </a:cubicBezTo>
                <a:cubicBezTo>
                  <a:pt x="53" y="6678"/>
                  <a:pt x="0" y="6778"/>
                  <a:pt x="0" y="6902"/>
                </a:cubicBezTo>
                <a:cubicBezTo>
                  <a:pt x="0" y="7154"/>
                  <a:pt x="310" y="7309"/>
                  <a:pt x="814" y="7309"/>
                </a:cubicBezTo>
                <a:cubicBezTo>
                  <a:pt x="1290" y="7310"/>
                  <a:pt x="1481" y="7374"/>
                  <a:pt x="1706" y="7609"/>
                </a:cubicBezTo>
                <a:lnTo>
                  <a:pt x="1891" y="7805"/>
                </a:lnTo>
                <a:lnTo>
                  <a:pt x="1750" y="8380"/>
                </a:lnTo>
                <a:cubicBezTo>
                  <a:pt x="1603" y="8977"/>
                  <a:pt x="1496" y="9799"/>
                  <a:pt x="1429" y="10852"/>
                </a:cubicBezTo>
                <a:cubicBezTo>
                  <a:pt x="1408" y="11189"/>
                  <a:pt x="1373" y="11653"/>
                  <a:pt x="1351" y="11883"/>
                </a:cubicBezTo>
                <a:cubicBezTo>
                  <a:pt x="1257" y="12875"/>
                  <a:pt x="1552" y="14407"/>
                  <a:pt x="2050" y="15505"/>
                </a:cubicBezTo>
                <a:cubicBezTo>
                  <a:pt x="2347" y="16159"/>
                  <a:pt x="3466" y="17921"/>
                  <a:pt x="3951" y="18499"/>
                </a:cubicBezTo>
                <a:cubicBezTo>
                  <a:pt x="4447" y="19089"/>
                  <a:pt x="5106" y="19758"/>
                  <a:pt x="5481" y="20050"/>
                </a:cubicBezTo>
                <a:cubicBezTo>
                  <a:pt x="6206" y="20617"/>
                  <a:pt x="7308" y="21199"/>
                  <a:pt x="7655" y="21199"/>
                </a:cubicBezTo>
                <a:cubicBezTo>
                  <a:pt x="7718" y="21199"/>
                  <a:pt x="8130" y="21272"/>
                  <a:pt x="8571" y="21362"/>
                </a:cubicBezTo>
                <a:cubicBezTo>
                  <a:pt x="9723" y="21598"/>
                  <a:pt x="10445" y="21575"/>
                  <a:pt x="10867" y="21289"/>
                </a:cubicBezTo>
                <a:cubicBezTo>
                  <a:pt x="10954" y="21230"/>
                  <a:pt x="11098" y="21229"/>
                  <a:pt x="11628" y="21284"/>
                </a:cubicBezTo>
                <a:cubicBezTo>
                  <a:pt x="12575" y="21382"/>
                  <a:pt x="21328" y="21310"/>
                  <a:pt x="21489" y="21203"/>
                </a:cubicBezTo>
                <a:cubicBezTo>
                  <a:pt x="21584" y="21140"/>
                  <a:pt x="21600" y="20967"/>
                  <a:pt x="21600" y="20024"/>
                </a:cubicBezTo>
                <a:cubicBezTo>
                  <a:pt x="21600" y="19416"/>
                  <a:pt x="21573" y="18905"/>
                  <a:pt x="21541" y="18889"/>
                </a:cubicBezTo>
                <a:cubicBezTo>
                  <a:pt x="21481" y="18859"/>
                  <a:pt x="21410" y="18265"/>
                  <a:pt x="21349" y="17266"/>
                </a:cubicBezTo>
                <a:cubicBezTo>
                  <a:pt x="21330" y="16959"/>
                  <a:pt x="21282" y="16470"/>
                  <a:pt x="21241" y="16178"/>
                </a:cubicBezTo>
                <a:cubicBezTo>
                  <a:pt x="21201" y="15887"/>
                  <a:pt x="21155" y="14569"/>
                  <a:pt x="21139" y="13250"/>
                </a:cubicBezTo>
                <a:cubicBezTo>
                  <a:pt x="21124" y="11930"/>
                  <a:pt x="21088" y="10463"/>
                  <a:pt x="21059" y="9987"/>
                </a:cubicBezTo>
                <a:cubicBezTo>
                  <a:pt x="21027" y="9458"/>
                  <a:pt x="21041" y="8548"/>
                  <a:pt x="21094" y="7644"/>
                </a:cubicBezTo>
                <a:cubicBezTo>
                  <a:pt x="21198" y="5883"/>
                  <a:pt x="21151" y="3219"/>
                  <a:pt x="21003" y="2499"/>
                </a:cubicBezTo>
                <a:cubicBezTo>
                  <a:pt x="20948" y="2230"/>
                  <a:pt x="20903" y="1803"/>
                  <a:pt x="20902" y="1550"/>
                </a:cubicBezTo>
                <a:cubicBezTo>
                  <a:pt x="20902" y="1297"/>
                  <a:pt x="20878" y="1063"/>
                  <a:pt x="20850" y="1029"/>
                </a:cubicBezTo>
                <a:cubicBezTo>
                  <a:pt x="20775" y="940"/>
                  <a:pt x="20299" y="941"/>
                  <a:pt x="19758" y="1031"/>
                </a:cubicBezTo>
                <a:cubicBezTo>
                  <a:pt x="19324" y="1104"/>
                  <a:pt x="19262" y="1103"/>
                  <a:pt x="18997" y="1009"/>
                </a:cubicBezTo>
                <a:cubicBezTo>
                  <a:pt x="17555" y="502"/>
                  <a:pt x="16724" y="299"/>
                  <a:pt x="15085" y="52"/>
                </a:cubicBezTo>
                <a:cubicBezTo>
                  <a:pt x="14841" y="15"/>
                  <a:pt x="14170" y="-2"/>
                  <a:pt x="1348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다윗 동굴 기도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9584" y="3226464"/>
            <a:ext cx="7353301" cy="938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8231785" y="6406595"/>
            <a:ext cx="7920438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dirty="0" smtClean="0"/>
              <a:t>さんこうに　つかってください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T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5991" y="664937"/>
            <a:ext cx="10672018" cy="1134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8511" t="1230" r="8848" b="1228"/>
          <a:stretch>
            <a:fillRect/>
          </a:stretch>
        </p:blipFill>
        <p:spPr>
          <a:xfrm>
            <a:off x="7330049" y="4921592"/>
            <a:ext cx="8393907" cy="6340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6" y="0"/>
                </a:moveTo>
                <a:cubicBezTo>
                  <a:pt x="1212" y="0"/>
                  <a:pt x="0" y="1604"/>
                  <a:pt x="0" y="3583"/>
                </a:cubicBezTo>
                <a:lnTo>
                  <a:pt x="0" y="18016"/>
                </a:lnTo>
                <a:cubicBezTo>
                  <a:pt x="0" y="19995"/>
                  <a:pt x="1212" y="21600"/>
                  <a:pt x="2706" y="21600"/>
                </a:cubicBezTo>
                <a:lnTo>
                  <a:pt x="18894" y="21600"/>
                </a:lnTo>
                <a:cubicBezTo>
                  <a:pt x="20388" y="21600"/>
                  <a:pt x="21600" y="19995"/>
                  <a:pt x="21600" y="18016"/>
                </a:cubicBezTo>
                <a:lnTo>
                  <a:pt x="21600" y="3583"/>
                </a:lnTo>
                <a:cubicBezTo>
                  <a:pt x="21600" y="1604"/>
                  <a:pt x="20388" y="0"/>
                  <a:pt x="18894" y="0"/>
                </a:cubicBezTo>
                <a:lnTo>
                  <a:pt x="2706" y="0"/>
                </a:lnTo>
                <a:close/>
              </a:path>
            </a:pathLst>
          </a:custGeom>
          <a:ln w="152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9427" y="950730"/>
            <a:ext cx="13285146" cy="11814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r="32048"/>
          <a:stretch>
            <a:fillRect/>
          </a:stretch>
        </p:blipFill>
        <p:spPr>
          <a:xfrm>
            <a:off x="-58528" y="-1622220"/>
            <a:ext cx="24803096" cy="16204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20200" y="2578100"/>
            <a:ext cx="5943600" cy="855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9427" y="950730"/>
            <a:ext cx="13285146" cy="11814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사무엘 다윗 기름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97011" y="922154"/>
            <a:ext cx="9589978" cy="1187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시편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-58106"/>
            <a:ext cx="24384001" cy="243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18943142" y="-44401"/>
            <a:ext cx="3050845" cy="3302001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defRPr sz="18200">
                <a:solidFill>
                  <a:srgbClr val="00A88C"/>
                </a:solidFill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pPr>
            <a:r>
              <a:rPr b="1">
                <a:latin typeface="나눔바른고딕" pitchFamily="50" charset="-127"/>
                <a:ea typeface="나눔바른고딕" pitchFamily="50" charset="-127"/>
              </a:rPr>
              <a:t>0</a:t>
            </a:r>
            <a:r>
              <a:rPr sz="21000" b="1">
                <a:latin typeface="나눔바른고딕" pitchFamily="50" charset="-127"/>
                <a:ea typeface="나눔바른고딕" pitchFamily="50" charset="-127"/>
              </a:rPr>
              <a:t>3</a:t>
            </a:r>
          </a:p>
        </p:txBody>
      </p:sp>
      <p:pic>
        <p:nvPicPr>
          <p:cNvPr id="137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 t="3187" r="6618"/>
          <a:stretch>
            <a:fillRect/>
          </a:stretch>
        </p:blipFill>
        <p:spPr>
          <a:xfrm>
            <a:off x="-1" y="2406590"/>
            <a:ext cx="24546217" cy="538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8910614" y="2956054"/>
            <a:ext cx="12331902" cy="431913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37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わたしの</a:t>
            </a:r>
            <a:endParaRPr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defRPr sz="13700">
                <a:solidFill>
                  <a:srgbClr val="00A88C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int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901229" y="2443162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3" nodeType="with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4" nodeType="with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ntr" presetSubtype="1" fill="hold" grpId="5" nodeType="withEffect">
                                  <p:stCondLst>
                                    <p:cond delay="1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6" nodeType="withEffect">
                                  <p:stCondLst>
                                    <p:cond delay="1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7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8" nodeType="withEffect">
                                  <p:stCondLst>
                                    <p:cond delay="16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1" grpId="2" animBg="1" advAuto="0"/>
      <p:bldP spid="132" grpId="3" animBg="1" advAuto="0"/>
      <p:bldP spid="133" grpId="4" animBg="1" advAuto="0"/>
      <p:bldP spid="134" grpId="5" animBg="1" advAuto="0"/>
      <p:bldP spid="136" grpId="8" animBg="1" advAuto="0"/>
      <p:bldP spid="137" grpId="6" animBg="1" advAuto="0"/>
      <p:bldP spid="138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분쟁 싸우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500" y="2006600"/>
            <a:ext cx="12065000" cy="970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37451" y="1309079"/>
            <a:ext cx="6109098" cy="1109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BIG EXPLOD 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000" y="4664707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audio>
          </p:childTnLst>
        </p:cTn>
      </p:par>
    </p:tnLst>
    <p:bldLst>
      <p:bldP spid="191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신분권세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9135" y="1394784"/>
            <a:ext cx="10165731" cy="10926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[1401]부록-꿈나라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800" y="1060449"/>
            <a:ext cx="16154401" cy="1159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요셉의 꾸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7848" y="-87789"/>
            <a:ext cx="24559696" cy="13891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요셉 채색 오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3364" y="1082426"/>
            <a:ext cx="11317272" cy="12443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2976" t="720" r="2895" b="1963"/>
          <a:stretch>
            <a:fillRect/>
          </a:stretch>
        </p:blipFill>
        <p:spPr>
          <a:xfrm rot="485098">
            <a:off x="17984246" y="1333528"/>
            <a:ext cx="3729419" cy="5269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5" extrusionOk="0">
                <a:moveTo>
                  <a:pt x="17345" y="10"/>
                </a:moveTo>
                <a:cubicBezTo>
                  <a:pt x="16990" y="40"/>
                  <a:pt x="13065" y="68"/>
                  <a:pt x="5589" y="94"/>
                </a:cubicBezTo>
                <a:cubicBezTo>
                  <a:pt x="2729" y="105"/>
                  <a:pt x="342" y="121"/>
                  <a:pt x="283" y="130"/>
                </a:cubicBezTo>
                <a:lnTo>
                  <a:pt x="175" y="145"/>
                </a:lnTo>
                <a:lnTo>
                  <a:pt x="175" y="1156"/>
                </a:lnTo>
                <a:cubicBezTo>
                  <a:pt x="175" y="1785"/>
                  <a:pt x="158" y="2175"/>
                  <a:pt x="129" y="2188"/>
                </a:cubicBezTo>
                <a:cubicBezTo>
                  <a:pt x="103" y="2199"/>
                  <a:pt x="86" y="2279"/>
                  <a:pt x="90" y="2367"/>
                </a:cubicBezTo>
                <a:cubicBezTo>
                  <a:pt x="94" y="2454"/>
                  <a:pt x="82" y="3384"/>
                  <a:pt x="67" y="4434"/>
                </a:cubicBezTo>
                <a:cubicBezTo>
                  <a:pt x="51" y="5483"/>
                  <a:pt x="29" y="9765"/>
                  <a:pt x="18" y="13949"/>
                </a:cubicBezTo>
                <a:lnTo>
                  <a:pt x="0" y="21556"/>
                </a:lnTo>
                <a:lnTo>
                  <a:pt x="696" y="21566"/>
                </a:lnTo>
                <a:cubicBezTo>
                  <a:pt x="1079" y="21571"/>
                  <a:pt x="2025" y="21572"/>
                  <a:pt x="2799" y="21569"/>
                </a:cubicBezTo>
                <a:cubicBezTo>
                  <a:pt x="3573" y="21566"/>
                  <a:pt x="4399" y="21563"/>
                  <a:pt x="4635" y="21564"/>
                </a:cubicBezTo>
                <a:cubicBezTo>
                  <a:pt x="4871" y="21565"/>
                  <a:pt x="8784" y="21573"/>
                  <a:pt x="13328" y="21580"/>
                </a:cubicBezTo>
                <a:lnTo>
                  <a:pt x="21590" y="21595"/>
                </a:lnTo>
                <a:lnTo>
                  <a:pt x="21592" y="21315"/>
                </a:lnTo>
                <a:cubicBezTo>
                  <a:pt x="21600" y="19100"/>
                  <a:pt x="21584" y="11445"/>
                  <a:pt x="21571" y="11429"/>
                </a:cubicBezTo>
                <a:cubicBezTo>
                  <a:pt x="21562" y="11418"/>
                  <a:pt x="21539" y="9319"/>
                  <a:pt x="21521" y="6765"/>
                </a:cubicBezTo>
                <a:cubicBezTo>
                  <a:pt x="21502" y="4210"/>
                  <a:pt x="21483" y="1662"/>
                  <a:pt x="21479" y="1101"/>
                </a:cubicBezTo>
                <a:cubicBezTo>
                  <a:pt x="21475" y="541"/>
                  <a:pt x="21454" y="70"/>
                  <a:pt x="21433" y="55"/>
                </a:cubicBezTo>
                <a:cubicBezTo>
                  <a:pt x="21412" y="40"/>
                  <a:pt x="20577" y="31"/>
                  <a:pt x="19579" y="36"/>
                </a:cubicBezTo>
                <a:cubicBezTo>
                  <a:pt x="18554" y="41"/>
                  <a:pt x="17741" y="32"/>
                  <a:pt x="17711" y="15"/>
                </a:cubicBezTo>
                <a:cubicBezTo>
                  <a:pt x="17680" y="-3"/>
                  <a:pt x="17520" y="-5"/>
                  <a:pt x="17345" y="10"/>
                </a:cubicBezTo>
                <a:close/>
              </a:path>
            </a:pathLst>
          </a:cu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0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181974">
            <a:off x="17088217" y="8321588"/>
            <a:ext cx="4031931" cy="4004811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pic>
        <p:nvPicPr>
          <p:cNvPr id="20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78220">
            <a:off x="3879202" y="4879338"/>
            <a:ext cx="5113729" cy="5113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기도 남자 렘넌트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0023" y="1550643"/>
            <a:ext cx="9063955" cy="12165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찬양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9244" y="7413302"/>
            <a:ext cx="3765512" cy="5977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말씀 기도수첩 글 다위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2148" y="3779209"/>
            <a:ext cx="5047483" cy="6157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다윗 물메돌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34369" y="3710465"/>
            <a:ext cx="5047483" cy="6295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기름 부음 다윗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93791" y="593554"/>
            <a:ext cx="2996418" cy="5479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사무엘 다윗 기르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7011" y="922154"/>
            <a:ext cx="9589978" cy="1187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기름 부음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79988" y="5603803"/>
            <a:ext cx="3732672" cy="6826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노예 포로 기도 렘넌트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32767"/>
            <a:ext cx="24384001" cy="1105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6030859" y="5478360"/>
            <a:ext cx="12322283" cy="275928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dirty="0">
                <a:latin typeface="나눔바른고딕" pitchFamily="50" charset="-127"/>
                <a:ea typeface="나눔바른고딕" pitchFamily="50" charset="-127"/>
              </a:rPr>
              <a:t>23:1~6</a:t>
            </a:r>
          </a:p>
        </p:txBody>
      </p:sp>
      <p:pic>
        <p:nvPicPr>
          <p:cNvPr id="141" name="열왕기하_책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780648" y="387189"/>
            <a:ext cx="22822704" cy="12941619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わたしの　</a:t>
            </a:r>
            <a:r>
              <a:rPr lang="ja-JP" altLang="en-US" sz="5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</a:t>
            </a:r>
            <a:r>
              <a:rPr lang="ja-JP" altLang="en-US" sz="5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かい。わたしは、とぼしい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ありません。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わたしを　みどりの　まきばに　ふさせ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、いこい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みずの　ほとりに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ともなわれます。しゅは　わたしの　たま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しい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いきかえらせ、みなの　ため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ぎの　みちに　みちびかれます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 たとい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、しの　かげの　たにを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あるく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あって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、わたしは　わざわいを　おそれません。　あなたが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わたしと　ともに　おられます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から。あなた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むちと　あなたの　つえ、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なぐさめ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。わたしの　てきの　まえで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、あなた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わたしの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ために　しょくじを　ととのえ、わたしの　あたまに　あぶらを　そそいで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くださいます。わたしの　さかずきは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、あふれています。まことに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、わたしの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いのちの　</a:t>
            </a:r>
            <a:r>
              <a:rPr lang="ja-JP" altLang="en-US" sz="5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ひの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かぎり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、いつくしみ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めぐみ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とが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　わたしを　おって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defTabSz="584200">
              <a:lnSpc>
                <a:spcPct val="140000"/>
              </a:lnSpc>
              <a:defRPr sz="6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くる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でしょう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。わたしは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、いつまでも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、しゅの　いえに　すまいましょう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sz="5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hueOff val="-193819"/>
                <a:satOff val="-4458"/>
                <a:lumOff val="-2115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1685372" y="5853880"/>
            <a:ext cx="21013256" cy="2008242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4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sz="119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とぼしいことは　ありません</a:t>
            </a:r>
            <a:endParaRPr sz="119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audio>
          </p:childTnLst>
        </p:cTn>
      </p:par>
    </p:tnLst>
    <p:bldLst>
      <p:bldP spid="146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찬양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9244" y="7413302"/>
            <a:ext cx="3765512" cy="5977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말씀 기도수첩 글 다위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2148" y="3779209"/>
            <a:ext cx="5047483" cy="6157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다윗 물메돌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34369" y="3710466"/>
            <a:ext cx="5047484" cy="6295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기름 부음 다윗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93791" y="593555"/>
            <a:ext cx="2996418" cy="5479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사무엘 다윗 기르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7011" y="922154"/>
            <a:ext cx="9589978" cy="1187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기름 부음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79989" y="5603803"/>
            <a:ext cx="3732672" cy="6826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Off val="5363"/>
              </a:schemeClr>
            </a:gs>
            <a:gs pos="100000">
              <a:schemeClr val="accent3">
                <a:lumOff val="-968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2182889" y="3510418"/>
            <a:ext cx="20018224" cy="6695166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4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11900" b="1" dirty="0" smtClean="0">
                <a:latin typeface="나눔바른고딕" pitchFamily="50" charset="-127"/>
                <a:ea typeface="나눔바른고딕" pitchFamily="50" charset="-127"/>
              </a:rPr>
              <a:t>しゅなる　かみさまは　</a:t>
            </a:r>
            <a:endParaRPr lang="en-US" altLang="ja-JP" sz="11900" b="1" dirty="0" smtClean="0">
              <a:latin typeface="나눔바른고딕" pitchFamily="50" charset="-127"/>
              <a:ea typeface="나눔바른고딕" pitchFamily="50" charset="-127"/>
            </a:endParaRPr>
          </a:p>
          <a:p>
            <a:pPr>
              <a:lnSpc>
                <a:spcPct val="120000"/>
              </a:lnSpc>
              <a:defRPr sz="143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sz="11900" b="1" dirty="0" smtClean="0">
                <a:latin typeface="나눔바른고딕" pitchFamily="50" charset="-127"/>
                <a:ea typeface="나눔바른고딕" pitchFamily="50" charset="-127"/>
              </a:rPr>
              <a:t>ごじぶんの　みなの　ために　はたらかれます</a:t>
            </a:r>
            <a:endParaRPr sz="11900" b="1" dirty="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59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다윗.png"/>
          <p:cNvPicPr>
            <a:picLocks noChangeAspect="1"/>
          </p:cNvPicPr>
          <p:nvPr/>
        </p:nvPicPr>
        <p:blipFill>
          <a:blip r:embed="rId3">
            <a:extLst/>
          </a:blip>
          <a:srcRect l="1422" t="1165" r="1001" b="635"/>
          <a:stretch>
            <a:fillRect/>
          </a:stretch>
        </p:blipFill>
        <p:spPr>
          <a:xfrm>
            <a:off x="1575627" y="159908"/>
            <a:ext cx="21324936" cy="13468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9" extrusionOk="0">
                <a:moveTo>
                  <a:pt x="8321" y="0"/>
                </a:moveTo>
                <a:cubicBezTo>
                  <a:pt x="8309" y="-1"/>
                  <a:pt x="8295" y="2"/>
                  <a:pt x="8282" y="4"/>
                </a:cubicBezTo>
                <a:cubicBezTo>
                  <a:pt x="8247" y="12"/>
                  <a:pt x="8208" y="30"/>
                  <a:pt x="8165" y="58"/>
                </a:cubicBezTo>
                <a:cubicBezTo>
                  <a:pt x="8163" y="60"/>
                  <a:pt x="8161" y="61"/>
                  <a:pt x="8158" y="63"/>
                </a:cubicBezTo>
                <a:cubicBezTo>
                  <a:pt x="8125" y="86"/>
                  <a:pt x="8090" y="114"/>
                  <a:pt x="8053" y="149"/>
                </a:cubicBezTo>
                <a:cubicBezTo>
                  <a:pt x="7910" y="286"/>
                  <a:pt x="7892" y="293"/>
                  <a:pt x="7850" y="233"/>
                </a:cubicBezTo>
                <a:cubicBezTo>
                  <a:pt x="7833" y="209"/>
                  <a:pt x="7819" y="192"/>
                  <a:pt x="7806" y="182"/>
                </a:cubicBezTo>
                <a:cubicBezTo>
                  <a:pt x="7805" y="182"/>
                  <a:pt x="7805" y="183"/>
                  <a:pt x="7804" y="182"/>
                </a:cubicBezTo>
                <a:cubicBezTo>
                  <a:pt x="7799" y="179"/>
                  <a:pt x="7794" y="177"/>
                  <a:pt x="7789" y="177"/>
                </a:cubicBezTo>
                <a:cubicBezTo>
                  <a:pt x="7765" y="176"/>
                  <a:pt x="7734" y="218"/>
                  <a:pt x="7684" y="301"/>
                </a:cubicBezTo>
                <a:cubicBezTo>
                  <a:pt x="7673" y="320"/>
                  <a:pt x="7665" y="334"/>
                  <a:pt x="7651" y="359"/>
                </a:cubicBezTo>
                <a:cubicBezTo>
                  <a:pt x="7574" y="505"/>
                  <a:pt x="7539" y="542"/>
                  <a:pt x="7474" y="548"/>
                </a:cubicBezTo>
                <a:cubicBezTo>
                  <a:pt x="7471" y="548"/>
                  <a:pt x="7468" y="550"/>
                  <a:pt x="7465" y="550"/>
                </a:cubicBezTo>
                <a:cubicBezTo>
                  <a:pt x="7454" y="550"/>
                  <a:pt x="7442" y="555"/>
                  <a:pt x="7430" y="557"/>
                </a:cubicBezTo>
                <a:cubicBezTo>
                  <a:pt x="7371" y="574"/>
                  <a:pt x="7302" y="641"/>
                  <a:pt x="7244" y="730"/>
                </a:cubicBezTo>
                <a:cubicBezTo>
                  <a:pt x="7233" y="759"/>
                  <a:pt x="7215" y="794"/>
                  <a:pt x="7191" y="830"/>
                </a:cubicBezTo>
                <a:cubicBezTo>
                  <a:pt x="7187" y="835"/>
                  <a:pt x="7184" y="841"/>
                  <a:pt x="7181" y="846"/>
                </a:cubicBezTo>
                <a:cubicBezTo>
                  <a:pt x="7147" y="921"/>
                  <a:pt x="7123" y="999"/>
                  <a:pt x="7123" y="1063"/>
                </a:cubicBezTo>
                <a:cubicBezTo>
                  <a:pt x="7123" y="1168"/>
                  <a:pt x="7089" y="1247"/>
                  <a:pt x="6953" y="1458"/>
                </a:cubicBezTo>
                <a:cubicBezTo>
                  <a:pt x="6863" y="1598"/>
                  <a:pt x="6800" y="1723"/>
                  <a:pt x="6764" y="1837"/>
                </a:cubicBezTo>
                <a:cubicBezTo>
                  <a:pt x="6763" y="1841"/>
                  <a:pt x="6762" y="1845"/>
                  <a:pt x="6761" y="1849"/>
                </a:cubicBezTo>
                <a:cubicBezTo>
                  <a:pt x="6728" y="1959"/>
                  <a:pt x="6718" y="2059"/>
                  <a:pt x="6733" y="2153"/>
                </a:cubicBezTo>
                <a:cubicBezTo>
                  <a:pt x="6742" y="2207"/>
                  <a:pt x="6764" y="2265"/>
                  <a:pt x="6786" y="2298"/>
                </a:cubicBezTo>
                <a:lnTo>
                  <a:pt x="6832" y="2367"/>
                </a:lnTo>
                <a:lnTo>
                  <a:pt x="6807" y="2444"/>
                </a:lnTo>
                <a:cubicBezTo>
                  <a:pt x="6799" y="2482"/>
                  <a:pt x="6786" y="2528"/>
                  <a:pt x="6765" y="2600"/>
                </a:cubicBezTo>
                <a:cubicBezTo>
                  <a:pt x="6717" y="2759"/>
                  <a:pt x="6694" y="2865"/>
                  <a:pt x="6698" y="2948"/>
                </a:cubicBezTo>
                <a:cubicBezTo>
                  <a:pt x="6698" y="2950"/>
                  <a:pt x="6697" y="2951"/>
                  <a:pt x="6698" y="2953"/>
                </a:cubicBezTo>
                <a:cubicBezTo>
                  <a:pt x="6702" y="3036"/>
                  <a:pt x="6732" y="3098"/>
                  <a:pt x="6790" y="3174"/>
                </a:cubicBezTo>
                <a:cubicBezTo>
                  <a:pt x="6801" y="3189"/>
                  <a:pt x="6808" y="3201"/>
                  <a:pt x="6817" y="3214"/>
                </a:cubicBezTo>
                <a:cubicBezTo>
                  <a:pt x="6823" y="3219"/>
                  <a:pt x="6827" y="3224"/>
                  <a:pt x="6833" y="3229"/>
                </a:cubicBezTo>
                <a:cubicBezTo>
                  <a:pt x="6866" y="3257"/>
                  <a:pt x="6878" y="3284"/>
                  <a:pt x="6877" y="3352"/>
                </a:cubicBezTo>
                <a:cubicBezTo>
                  <a:pt x="6881" y="3383"/>
                  <a:pt x="6883" y="3418"/>
                  <a:pt x="6882" y="3465"/>
                </a:cubicBezTo>
                <a:cubicBezTo>
                  <a:pt x="6874" y="3719"/>
                  <a:pt x="6877" y="3734"/>
                  <a:pt x="6949" y="3777"/>
                </a:cubicBezTo>
                <a:cubicBezTo>
                  <a:pt x="6951" y="3778"/>
                  <a:pt x="6951" y="3780"/>
                  <a:pt x="6953" y="3781"/>
                </a:cubicBezTo>
                <a:cubicBezTo>
                  <a:pt x="6970" y="3786"/>
                  <a:pt x="6987" y="3800"/>
                  <a:pt x="6998" y="3819"/>
                </a:cubicBezTo>
                <a:cubicBezTo>
                  <a:pt x="7009" y="3833"/>
                  <a:pt x="7016" y="3847"/>
                  <a:pt x="7016" y="3858"/>
                </a:cubicBezTo>
                <a:cubicBezTo>
                  <a:pt x="7016" y="3862"/>
                  <a:pt x="7018" y="3866"/>
                  <a:pt x="7019" y="3871"/>
                </a:cubicBezTo>
                <a:cubicBezTo>
                  <a:pt x="7026" y="3881"/>
                  <a:pt x="7035" y="3890"/>
                  <a:pt x="7044" y="3896"/>
                </a:cubicBezTo>
                <a:cubicBezTo>
                  <a:pt x="7047" y="3898"/>
                  <a:pt x="7051" y="3899"/>
                  <a:pt x="7054" y="3900"/>
                </a:cubicBezTo>
                <a:cubicBezTo>
                  <a:pt x="7059" y="3902"/>
                  <a:pt x="7063" y="3904"/>
                  <a:pt x="7068" y="3904"/>
                </a:cubicBezTo>
                <a:cubicBezTo>
                  <a:pt x="7123" y="3904"/>
                  <a:pt x="7145" y="3938"/>
                  <a:pt x="7130" y="3988"/>
                </a:cubicBezTo>
                <a:cubicBezTo>
                  <a:pt x="7131" y="4006"/>
                  <a:pt x="7130" y="4028"/>
                  <a:pt x="7129" y="4055"/>
                </a:cubicBezTo>
                <a:cubicBezTo>
                  <a:pt x="7125" y="4106"/>
                  <a:pt x="7128" y="4150"/>
                  <a:pt x="7137" y="4187"/>
                </a:cubicBezTo>
                <a:cubicBezTo>
                  <a:pt x="7138" y="4188"/>
                  <a:pt x="7138" y="4188"/>
                  <a:pt x="7138" y="4189"/>
                </a:cubicBezTo>
                <a:cubicBezTo>
                  <a:pt x="7162" y="4243"/>
                  <a:pt x="7193" y="4284"/>
                  <a:pt x="7230" y="4314"/>
                </a:cubicBezTo>
                <a:cubicBezTo>
                  <a:pt x="7273" y="4338"/>
                  <a:pt x="7329" y="4351"/>
                  <a:pt x="7401" y="4352"/>
                </a:cubicBezTo>
                <a:cubicBezTo>
                  <a:pt x="7425" y="4353"/>
                  <a:pt x="7444" y="4355"/>
                  <a:pt x="7464" y="4357"/>
                </a:cubicBezTo>
                <a:cubicBezTo>
                  <a:pt x="7544" y="4347"/>
                  <a:pt x="7587" y="4368"/>
                  <a:pt x="7674" y="4461"/>
                </a:cubicBezTo>
                <a:cubicBezTo>
                  <a:pt x="7676" y="4463"/>
                  <a:pt x="7678" y="4466"/>
                  <a:pt x="7680" y="4468"/>
                </a:cubicBezTo>
                <a:cubicBezTo>
                  <a:pt x="7682" y="4470"/>
                  <a:pt x="7684" y="4472"/>
                  <a:pt x="7687" y="4475"/>
                </a:cubicBezTo>
                <a:cubicBezTo>
                  <a:pt x="7920" y="4706"/>
                  <a:pt x="8011" y="4893"/>
                  <a:pt x="7916" y="4951"/>
                </a:cubicBezTo>
                <a:cubicBezTo>
                  <a:pt x="7910" y="4954"/>
                  <a:pt x="7904" y="4961"/>
                  <a:pt x="7900" y="4970"/>
                </a:cubicBezTo>
                <a:cubicBezTo>
                  <a:pt x="7885" y="5022"/>
                  <a:pt x="7875" y="5092"/>
                  <a:pt x="7875" y="5155"/>
                </a:cubicBezTo>
                <a:cubicBezTo>
                  <a:pt x="7875" y="5188"/>
                  <a:pt x="7874" y="5216"/>
                  <a:pt x="7870" y="5243"/>
                </a:cubicBezTo>
                <a:cubicBezTo>
                  <a:pt x="7866" y="5267"/>
                  <a:pt x="7859" y="5292"/>
                  <a:pt x="7850" y="5317"/>
                </a:cubicBezTo>
                <a:cubicBezTo>
                  <a:pt x="7848" y="5324"/>
                  <a:pt x="7847" y="5330"/>
                  <a:pt x="7845" y="5336"/>
                </a:cubicBezTo>
                <a:cubicBezTo>
                  <a:pt x="7838" y="5353"/>
                  <a:pt x="7826" y="5377"/>
                  <a:pt x="7816" y="5397"/>
                </a:cubicBezTo>
                <a:cubicBezTo>
                  <a:pt x="7807" y="5415"/>
                  <a:pt x="7799" y="5431"/>
                  <a:pt x="7787" y="5453"/>
                </a:cubicBezTo>
                <a:cubicBezTo>
                  <a:pt x="7787" y="5454"/>
                  <a:pt x="7787" y="5454"/>
                  <a:pt x="7787" y="5454"/>
                </a:cubicBezTo>
                <a:cubicBezTo>
                  <a:pt x="7786" y="5456"/>
                  <a:pt x="7784" y="5459"/>
                  <a:pt x="7782" y="5462"/>
                </a:cubicBezTo>
                <a:cubicBezTo>
                  <a:pt x="7759" y="5503"/>
                  <a:pt x="7732" y="5549"/>
                  <a:pt x="7695" y="5609"/>
                </a:cubicBezTo>
                <a:cubicBezTo>
                  <a:pt x="7469" y="5979"/>
                  <a:pt x="7436" y="5978"/>
                  <a:pt x="7354" y="5590"/>
                </a:cubicBezTo>
                <a:cubicBezTo>
                  <a:pt x="7337" y="5510"/>
                  <a:pt x="7321" y="5448"/>
                  <a:pt x="7305" y="5392"/>
                </a:cubicBezTo>
                <a:cubicBezTo>
                  <a:pt x="7302" y="5384"/>
                  <a:pt x="7300" y="5370"/>
                  <a:pt x="7297" y="5362"/>
                </a:cubicBezTo>
                <a:cubicBezTo>
                  <a:pt x="7291" y="5344"/>
                  <a:pt x="7285" y="5329"/>
                  <a:pt x="7280" y="5314"/>
                </a:cubicBezTo>
                <a:cubicBezTo>
                  <a:pt x="7275" y="5303"/>
                  <a:pt x="7271" y="5290"/>
                  <a:pt x="7267" y="5280"/>
                </a:cubicBezTo>
                <a:cubicBezTo>
                  <a:pt x="7263" y="5271"/>
                  <a:pt x="7258" y="5263"/>
                  <a:pt x="7254" y="5254"/>
                </a:cubicBezTo>
                <a:cubicBezTo>
                  <a:pt x="7248" y="5242"/>
                  <a:pt x="7242" y="5230"/>
                  <a:pt x="7236" y="5220"/>
                </a:cubicBezTo>
                <a:cubicBezTo>
                  <a:pt x="7231" y="5211"/>
                  <a:pt x="7225" y="5203"/>
                  <a:pt x="7219" y="5196"/>
                </a:cubicBezTo>
                <a:cubicBezTo>
                  <a:pt x="7213" y="5188"/>
                  <a:pt x="7208" y="5181"/>
                  <a:pt x="7203" y="5175"/>
                </a:cubicBezTo>
                <a:cubicBezTo>
                  <a:pt x="7192" y="5163"/>
                  <a:pt x="7180" y="5154"/>
                  <a:pt x="7168" y="5146"/>
                </a:cubicBezTo>
                <a:cubicBezTo>
                  <a:pt x="7167" y="5145"/>
                  <a:pt x="7166" y="5143"/>
                  <a:pt x="7164" y="5143"/>
                </a:cubicBezTo>
                <a:cubicBezTo>
                  <a:pt x="7150" y="5134"/>
                  <a:pt x="7135" y="5127"/>
                  <a:pt x="7119" y="5121"/>
                </a:cubicBezTo>
                <a:cubicBezTo>
                  <a:pt x="7119" y="5121"/>
                  <a:pt x="7118" y="5121"/>
                  <a:pt x="7118" y="5120"/>
                </a:cubicBezTo>
                <a:cubicBezTo>
                  <a:pt x="7102" y="5115"/>
                  <a:pt x="7085" y="5111"/>
                  <a:pt x="7066" y="5108"/>
                </a:cubicBezTo>
                <a:cubicBezTo>
                  <a:pt x="7017" y="5101"/>
                  <a:pt x="6984" y="5101"/>
                  <a:pt x="6954" y="5116"/>
                </a:cubicBezTo>
                <a:cubicBezTo>
                  <a:pt x="6948" y="5119"/>
                  <a:pt x="6941" y="5125"/>
                  <a:pt x="6935" y="5129"/>
                </a:cubicBezTo>
                <a:cubicBezTo>
                  <a:pt x="6925" y="5137"/>
                  <a:pt x="6916" y="5144"/>
                  <a:pt x="6904" y="5156"/>
                </a:cubicBezTo>
                <a:cubicBezTo>
                  <a:pt x="6889" y="5173"/>
                  <a:pt x="6871" y="5197"/>
                  <a:pt x="6850" y="5225"/>
                </a:cubicBezTo>
                <a:cubicBezTo>
                  <a:pt x="6783" y="5320"/>
                  <a:pt x="6758" y="5406"/>
                  <a:pt x="6710" y="5703"/>
                </a:cubicBezTo>
                <a:cubicBezTo>
                  <a:pt x="6678" y="5907"/>
                  <a:pt x="6646" y="6076"/>
                  <a:pt x="6639" y="6077"/>
                </a:cubicBezTo>
                <a:cubicBezTo>
                  <a:pt x="6632" y="6079"/>
                  <a:pt x="6537" y="6038"/>
                  <a:pt x="6427" y="5986"/>
                </a:cubicBezTo>
                <a:cubicBezTo>
                  <a:pt x="6275" y="5915"/>
                  <a:pt x="6194" y="5899"/>
                  <a:pt x="6086" y="5920"/>
                </a:cubicBezTo>
                <a:cubicBezTo>
                  <a:pt x="6037" y="5930"/>
                  <a:pt x="5992" y="5946"/>
                  <a:pt x="5963" y="5961"/>
                </a:cubicBezTo>
                <a:cubicBezTo>
                  <a:pt x="5957" y="5966"/>
                  <a:pt x="5951" y="5969"/>
                  <a:pt x="5946" y="5974"/>
                </a:cubicBezTo>
                <a:cubicBezTo>
                  <a:pt x="5940" y="5979"/>
                  <a:pt x="5934" y="5982"/>
                  <a:pt x="5929" y="5987"/>
                </a:cubicBezTo>
                <a:cubicBezTo>
                  <a:pt x="5929" y="5987"/>
                  <a:pt x="5927" y="5987"/>
                  <a:pt x="5927" y="5988"/>
                </a:cubicBezTo>
                <a:cubicBezTo>
                  <a:pt x="5907" y="6039"/>
                  <a:pt x="5765" y="6039"/>
                  <a:pt x="5650" y="5987"/>
                </a:cubicBezTo>
                <a:cubicBezTo>
                  <a:pt x="5639" y="5981"/>
                  <a:pt x="5624" y="5979"/>
                  <a:pt x="5609" y="5976"/>
                </a:cubicBezTo>
                <a:cubicBezTo>
                  <a:pt x="5573" y="5975"/>
                  <a:pt x="5538" y="5975"/>
                  <a:pt x="5502" y="5978"/>
                </a:cubicBezTo>
                <a:cubicBezTo>
                  <a:pt x="5359" y="5999"/>
                  <a:pt x="5172" y="6078"/>
                  <a:pt x="5062" y="6180"/>
                </a:cubicBezTo>
                <a:cubicBezTo>
                  <a:pt x="5047" y="6194"/>
                  <a:pt x="5033" y="6203"/>
                  <a:pt x="5018" y="6215"/>
                </a:cubicBezTo>
                <a:cubicBezTo>
                  <a:pt x="4984" y="6251"/>
                  <a:pt x="4946" y="6271"/>
                  <a:pt x="4898" y="6278"/>
                </a:cubicBezTo>
                <a:cubicBezTo>
                  <a:pt x="4846" y="6292"/>
                  <a:pt x="4786" y="6290"/>
                  <a:pt x="4714" y="6276"/>
                </a:cubicBezTo>
                <a:cubicBezTo>
                  <a:pt x="4609" y="6269"/>
                  <a:pt x="4533" y="6267"/>
                  <a:pt x="4487" y="6272"/>
                </a:cubicBezTo>
                <a:cubicBezTo>
                  <a:pt x="4404" y="6303"/>
                  <a:pt x="4337" y="6369"/>
                  <a:pt x="4323" y="6451"/>
                </a:cubicBezTo>
                <a:cubicBezTo>
                  <a:pt x="4313" y="6511"/>
                  <a:pt x="4274" y="6537"/>
                  <a:pt x="4157" y="6560"/>
                </a:cubicBezTo>
                <a:cubicBezTo>
                  <a:pt x="4036" y="6584"/>
                  <a:pt x="3924" y="6651"/>
                  <a:pt x="3793" y="6777"/>
                </a:cubicBezTo>
                <a:cubicBezTo>
                  <a:pt x="3770" y="6801"/>
                  <a:pt x="3750" y="6822"/>
                  <a:pt x="3723" y="6852"/>
                </a:cubicBezTo>
                <a:cubicBezTo>
                  <a:pt x="3708" y="6869"/>
                  <a:pt x="3692" y="6885"/>
                  <a:pt x="3676" y="6902"/>
                </a:cubicBezTo>
                <a:cubicBezTo>
                  <a:pt x="3658" y="6922"/>
                  <a:pt x="3642" y="6938"/>
                  <a:pt x="3623" y="6961"/>
                </a:cubicBezTo>
                <a:cubicBezTo>
                  <a:pt x="3544" y="7055"/>
                  <a:pt x="3468" y="7132"/>
                  <a:pt x="3453" y="7132"/>
                </a:cubicBezTo>
                <a:cubicBezTo>
                  <a:pt x="3452" y="7132"/>
                  <a:pt x="3450" y="7133"/>
                  <a:pt x="3450" y="7134"/>
                </a:cubicBezTo>
                <a:cubicBezTo>
                  <a:pt x="3444" y="7139"/>
                  <a:pt x="3431" y="7153"/>
                  <a:pt x="3426" y="7156"/>
                </a:cubicBezTo>
                <a:cubicBezTo>
                  <a:pt x="3416" y="7164"/>
                  <a:pt x="3405" y="7178"/>
                  <a:pt x="3395" y="7190"/>
                </a:cubicBezTo>
                <a:cubicBezTo>
                  <a:pt x="3395" y="7190"/>
                  <a:pt x="3395" y="7190"/>
                  <a:pt x="3395" y="7190"/>
                </a:cubicBezTo>
                <a:cubicBezTo>
                  <a:pt x="3318" y="7300"/>
                  <a:pt x="3196" y="7543"/>
                  <a:pt x="3125" y="7739"/>
                </a:cubicBezTo>
                <a:cubicBezTo>
                  <a:pt x="3118" y="7760"/>
                  <a:pt x="3113" y="7776"/>
                  <a:pt x="3107" y="7795"/>
                </a:cubicBezTo>
                <a:cubicBezTo>
                  <a:pt x="3085" y="7867"/>
                  <a:pt x="3066" y="7937"/>
                  <a:pt x="3054" y="8002"/>
                </a:cubicBezTo>
                <a:cubicBezTo>
                  <a:pt x="3049" y="8043"/>
                  <a:pt x="3048" y="8082"/>
                  <a:pt x="3053" y="8124"/>
                </a:cubicBezTo>
                <a:cubicBezTo>
                  <a:pt x="3065" y="8232"/>
                  <a:pt x="3057" y="8281"/>
                  <a:pt x="3015" y="8341"/>
                </a:cubicBezTo>
                <a:cubicBezTo>
                  <a:pt x="2986" y="8383"/>
                  <a:pt x="2961" y="8445"/>
                  <a:pt x="2961" y="8476"/>
                </a:cubicBezTo>
                <a:cubicBezTo>
                  <a:pt x="2961" y="8511"/>
                  <a:pt x="2868" y="8673"/>
                  <a:pt x="2757" y="8847"/>
                </a:cubicBezTo>
                <a:cubicBezTo>
                  <a:pt x="2727" y="8895"/>
                  <a:pt x="2694" y="8944"/>
                  <a:pt x="2660" y="8994"/>
                </a:cubicBezTo>
                <a:cubicBezTo>
                  <a:pt x="2620" y="9052"/>
                  <a:pt x="2578" y="9110"/>
                  <a:pt x="2533" y="9169"/>
                </a:cubicBezTo>
                <a:cubicBezTo>
                  <a:pt x="2530" y="9173"/>
                  <a:pt x="2527" y="9178"/>
                  <a:pt x="2524" y="9182"/>
                </a:cubicBezTo>
                <a:cubicBezTo>
                  <a:pt x="2521" y="9186"/>
                  <a:pt x="2517" y="9192"/>
                  <a:pt x="2514" y="9196"/>
                </a:cubicBezTo>
                <a:cubicBezTo>
                  <a:pt x="2366" y="9385"/>
                  <a:pt x="2139" y="9480"/>
                  <a:pt x="1849" y="9474"/>
                </a:cubicBezTo>
                <a:cubicBezTo>
                  <a:pt x="1565" y="9468"/>
                  <a:pt x="1329" y="9597"/>
                  <a:pt x="1071" y="9902"/>
                </a:cubicBezTo>
                <a:cubicBezTo>
                  <a:pt x="964" y="10036"/>
                  <a:pt x="857" y="10200"/>
                  <a:pt x="773" y="10354"/>
                </a:cubicBezTo>
                <a:cubicBezTo>
                  <a:pt x="654" y="10609"/>
                  <a:pt x="553" y="10948"/>
                  <a:pt x="484" y="11333"/>
                </a:cubicBezTo>
                <a:cubicBezTo>
                  <a:pt x="483" y="11343"/>
                  <a:pt x="481" y="11354"/>
                  <a:pt x="479" y="11364"/>
                </a:cubicBezTo>
                <a:cubicBezTo>
                  <a:pt x="449" y="11537"/>
                  <a:pt x="426" y="11718"/>
                  <a:pt x="409" y="11904"/>
                </a:cubicBezTo>
                <a:cubicBezTo>
                  <a:pt x="389" y="12135"/>
                  <a:pt x="365" y="12302"/>
                  <a:pt x="330" y="12436"/>
                </a:cubicBezTo>
                <a:cubicBezTo>
                  <a:pt x="318" y="12490"/>
                  <a:pt x="305" y="12534"/>
                  <a:pt x="286" y="12575"/>
                </a:cubicBezTo>
                <a:cubicBezTo>
                  <a:pt x="286" y="12575"/>
                  <a:pt x="286" y="12575"/>
                  <a:pt x="285" y="12576"/>
                </a:cubicBezTo>
                <a:cubicBezTo>
                  <a:pt x="260" y="12640"/>
                  <a:pt x="232" y="12700"/>
                  <a:pt x="196" y="12758"/>
                </a:cubicBezTo>
                <a:cubicBezTo>
                  <a:pt x="115" y="12888"/>
                  <a:pt x="59" y="13034"/>
                  <a:pt x="28" y="13187"/>
                </a:cubicBezTo>
                <a:cubicBezTo>
                  <a:pt x="28" y="13188"/>
                  <a:pt x="28" y="13189"/>
                  <a:pt x="28" y="13190"/>
                </a:cubicBezTo>
                <a:cubicBezTo>
                  <a:pt x="21" y="13220"/>
                  <a:pt x="18" y="13251"/>
                  <a:pt x="14" y="13283"/>
                </a:cubicBezTo>
                <a:cubicBezTo>
                  <a:pt x="10" y="13310"/>
                  <a:pt x="7" y="13338"/>
                  <a:pt x="4" y="13367"/>
                </a:cubicBezTo>
                <a:cubicBezTo>
                  <a:pt x="-9" y="13544"/>
                  <a:pt x="10" y="13728"/>
                  <a:pt x="61" y="13910"/>
                </a:cubicBezTo>
                <a:cubicBezTo>
                  <a:pt x="66" y="13925"/>
                  <a:pt x="68" y="13935"/>
                  <a:pt x="74" y="13952"/>
                </a:cubicBezTo>
                <a:cubicBezTo>
                  <a:pt x="98" y="14027"/>
                  <a:pt x="132" y="14117"/>
                  <a:pt x="167" y="14204"/>
                </a:cubicBezTo>
                <a:cubicBezTo>
                  <a:pt x="171" y="14212"/>
                  <a:pt x="174" y="14220"/>
                  <a:pt x="177" y="14229"/>
                </a:cubicBezTo>
                <a:cubicBezTo>
                  <a:pt x="178" y="14230"/>
                  <a:pt x="179" y="14231"/>
                  <a:pt x="179" y="14232"/>
                </a:cubicBezTo>
                <a:cubicBezTo>
                  <a:pt x="214" y="14311"/>
                  <a:pt x="250" y="14385"/>
                  <a:pt x="279" y="14435"/>
                </a:cubicBezTo>
                <a:cubicBezTo>
                  <a:pt x="338" y="14534"/>
                  <a:pt x="423" y="14703"/>
                  <a:pt x="470" y="14811"/>
                </a:cubicBezTo>
                <a:cubicBezTo>
                  <a:pt x="565" y="15032"/>
                  <a:pt x="599" y="15075"/>
                  <a:pt x="733" y="15137"/>
                </a:cubicBezTo>
                <a:cubicBezTo>
                  <a:pt x="806" y="15171"/>
                  <a:pt x="822" y="15189"/>
                  <a:pt x="835" y="15326"/>
                </a:cubicBezTo>
                <a:cubicBezTo>
                  <a:pt x="837" y="15338"/>
                  <a:pt x="838" y="15350"/>
                  <a:pt x="838" y="15363"/>
                </a:cubicBezTo>
                <a:cubicBezTo>
                  <a:pt x="841" y="15390"/>
                  <a:pt x="843" y="15412"/>
                  <a:pt x="846" y="15448"/>
                </a:cubicBezTo>
                <a:cubicBezTo>
                  <a:pt x="856" y="15596"/>
                  <a:pt x="878" y="15743"/>
                  <a:pt x="896" y="15776"/>
                </a:cubicBezTo>
                <a:cubicBezTo>
                  <a:pt x="913" y="15809"/>
                  <a:pt x="920" y="15836"/>
                  <a:pt x="912" y="15836"/>
                </a:cubicBezTo>
                <a:cubicBezTo>
                  <a:pt x="903" y="15836"/>
                  <a:pt x="903" y="15858"/>
                  <a:pt x="908" y="15893"/>
                </a:cubicBezTo>
                <a:cubicBezTo>
                  <a:pt x="918" y="15938"/>
                  <a:pt x="929" y="15980"/>
                  <a:pt x="940" y="16022"/>
                </a:cubicBezTo>
                <a:cubicBezTo>
                  <a:pt x="943" y="16033"/>
                  <a:pt x="943" y="16039"/>
                  <a:pt x="946" y="16049"/>
                </a:cubicBezTo>
                <a:cubicBezTo>
                  <a:pt x="982" y="16169"/>
                  <a:pt x="1034" y="16314"/>
                  <a:pt x="1083" y="16417"/>
                </a:cubicBezTo>
                <a:cubicBezTo>
                  <a:pt x="1137" y="16531"/>
                  <a:pt x="1185" y="16642"/>
                  <a:pt x="1199" y="16686"/>
                </a:cubicBezTo>
                <a:cubicBezTo>
                  <a:pt x="1218" y="16722"/>
                  <a:pt x="1243" y="16763"/>
                  <a:pt x="1274" y="16807"/>
                </a:cubicBezTo>
                <a:cubicBezTo>
                  <a:pt x="1308" y="16850"/>
                  <a:pt x="1350" y="16899"/>
                  <a:pt x="1396" y="16946"/>
                </a:cubicBezTo>
                <a:cubicBezTo>
                  <a:pt x="1493" y="17045"/>
                  <a:pt x="1607" y="17182"/>
                  <a:pt x="1650" y="17251"/>
                </a:cubicBezTo>
                <a:cubicBezTo>
                  <a:pt x="1720" y="17362"/>
                  <a:pt x="1752" y="17377"/>
                  <a:pt x="1951" y="17402"/>
                </a:cubicBezTo>
                <a:lnTo>
                  <a:pt x="2173" y="17430"/>
                </a:lnTo>
                <a:lnTo>
                  <a:pt x="2353" y="17714"/>
                </a:lnTo>
                <a:cubicBezTo>
                  <a:pt x="2452" y="17871"/>
                  <a:pt x="2565" y="18100"/>
                  <a:pt x="2604" y="18223"/>
                </a:cubicBezTo>
                <a:cubicBezTo>
                  <a:pt x="2799" y="18840"/>
                  <a:pt x="3130" y="19294"/>
                  <a:pt x="3510" y="19466"/>
                </a:cubicBezTo>
                <a:cubicBezTo>
                  <a:pt x="3598" y="19505"/>
                  <a:pt x="3730" y="19586"/>
                  <a:pt x="3804" y="19644"/>
                </a:cubicBezTo>
                <a:cubicBezTo>
                  <a:pt x="3935" y="19750"/>
                  <a:pt x="4230" y="19917"/>
                  <a:pt x="4742" y="20177"/>
                </a:cubicBezTo>
                <a:cubicBezTo>
                  <a:pt x="4766" y="20189"/>
                  <a:pt x="4791" y="20201"/>
                  <a:pt x="4814" y="20212"/>
                </a:cubicBezTo>
                <a:cubicBezTo>
                  <a:pt x="4880" y="20243"/>
                  <a:pt x="4949" y="20283"/>
                  <a:pt x="5011" y="20320"/>
                </a:cubicBezTo>
                <a:cubicBezTo>
                  <a:pt x="5180" y="20415"/>
                  <a:pt x="5329" y="20507"/>
                  <a:pt x="5443" y="20588"/>
                </a:cubicBezTo>
                <a:cubicBezTo>
                  <a:pt x="5503" y="20628"/>
                  <a:pt x="5567" y="20675"/>
                  <a:pt x="5614" y="20721"/>
                </a:cubicBezTo>
                <a:cubicBezTo>
                  <a:pt x="5627" y="20734"/>
                  <a:pt x="5637" y="20742"/>
                  <a:pt x="5649" y="20752"/>
                </a:cubicBezTo>
                <a:cubicBezTo>
                  <a:pt x="5714" y="20801"/>
                  <a:pt x="5798" y="20829"/>
                  <a:pt x="5941" y="20854"/>
                </a:cubicBezTo>
                <a:cubicBezTo>
                  <a:pt x="5969" y="20855"/>
                  <a:pt x="5992" y="20857"/>
                  <a:pt x="6027" y="20858"/>
                </a:cubicBezTo>
                <a:cubicBezTo>
                  <a:pt x="6167" y="20863"/>
                  <a:pt x="6239" y="20860"/>
                  <a:pt x="6287" y="20845"/>
                </a:cubicBezTo>
                <a:cubicBezTo>
                  <a:pt x="6301" y="20835"/>
                  <a:pt x="6314" y="20826"/>
                  <a:pt x="6331" y="20810"/>
                </a:cubicBezTo>
                <a:lnTo>
                  <a:pt x="6427" y="20720"/>
                </a:lnTo>
                <a:lnTo>
                  <a:pt x="6455" y="20836"/>
                </a:lnTo>
                <a:cubicBezTo>
                  <a:pt x="6471" y="20900"/>
                  <a:pt x="6490" y="21049"/>
                  <a:pt x="6498" y="21167"/>
                </a:cubicBezTo>
                <a:cubicBezTo>
                  <a:pt x="6504" y="21255"/>
                  <a:pt x="6518" y="21352"/>
                  <a:pt x="6534" y="21413"/>
                </a:cubicBezTo>
                <a:cubicBezTo>
                  <a:pt x="6539" y="21433"/>
                  <a:pt x="6544" y="21449"/>
                  <a:pt x="6549" y="21460"/>
                </a:cubicBezTo>
                <a:cubicBezTo>
                  <a:pt x="6549" y="21460"/>
                  <a:pt x="6549" y="21461"/>
                  <a:pt x="6549" y="21461"/>
                </a:cubicBezTo>
                <a:cubicBezTo>
                  <a:pt x="6549" y="21461"/>
                  <a:pt x="6549" y="21461"/>
                  <a:pt x="6549" y="21461"/>
                </a:cubicBezTo>
                <a:cubicBezTo>
                  <a:pt x="6557" y="21478"/>
                  <a:pt x="6563" y="21490"/>
                  <a:pt x="6570" y="21499"/>
                </a:cubicBezTo>
                <a:cubicBezTo>
                  <a:pt x="6572" y="21501"/>
                  <a:pt x="6575" y="21503"/>
                  <a:pt x="6577" y="21505"/>
                </a:cubicBezTo>
                <a:cubicBezTo>
                  <a:pt x="6583" y="21511"/>
                  <a:pt x="6589" y="21517"/>
                  <a:pt x="6597" y="21519"/>
                </a:cubicBezTo>
                <a:cubicBezTo>
                  <a:pt x="6616" y="21522"/>
                  <a:pt x="6644" y="21509"/>
                  <a:pt x="6693" y="21484"/>
                </a:cubicBezTo>
                <a:cubicBezTo>
                  <a:pt x="6760" y="21449"/>
                  <a:pt x="6801" y="21401"/>
                  <a:pt x="6801" y="21359"/>
                </a:cubicBezTo>
                <a:cubicBezTo>
                  <a:pt x="6801" y="21283"/>
                  <a:pt x="6820" y="21224"/>
                  <a:pt x="6850" y="21181"/>
                </a:cubicBezTo>
                <a:cubicBezTo>
                  <a:pt x="6879" y="21118"/>
                  <a:pt x="6902" y="21101"/>
                  <a:pt x="6974" y="21107"/>
                </a:cubicBezTo>
                <a:cubicBezTo>
                  <a:pt x="7039" y="21099"/>
                  <a:pt x="7117" y="21122"/>
                  <a:pt x="7199" y="21179"/>
                </a:cubicBezTo>
                <a:cubicBezTo>
                  <a:pt x="7233" y="21199"/>
                  <a:pt x="7265" y="21219"/>
                  <a:pt x="7289" y="21241"/>
                </a:cubicBezTo>
                <a:cubicBezTo>
                  <a:pt x="7308" y="21258"/>
                  <a:pt x="7326" y="21270"/>
                  <a:pt x="7344" y="21283"/>
                </a:cubicBezTo>
                <a:cubicBezTo>
                  <a:pt x="7430" y="21328"/>
                  <a:pt x="7549" y="21346"/>
                  <a:pt x="7875" y="21381"/>
                </a:cubicBezTo>
                <a:cubicBezTo>
                  <a:pt x="8247" y="21421"/>
                  <a:pt x="8409" y="21456"/>
                  <a:pt x="8520" y="21522"/>
                </a:cubicBezTo>
                <a:cubicBezTo>
                  <a:pt x="8536" y="21531"/>
                  <a:pt x="8550" y="21538"/>
                  <a:pt x="8566" y="21546"/>
                </a:cubicBezTo>
                <a:cubicBezTo>
                  <a:pt x="8606" y="21565"/>
                  <a:pt x="8647" y="21580"/>
                  <a:pt x="8690" y="21590"/>
                </a:cubicBezTo>
                <a:cubicBezTo>
                  <a:pt x="8717" y="21595"/>
                  <a:pt x="8745" y="21597"/>
                  <a:pt x="8776" y="21598"/>
                </a:cubicBezTo>
                <a:cubicBezTo>
                  <a:pt x="8807" y="21599"/>
                  <a:pt x="8842" y="21598"/>
                  <a:pt x="8882" y="21595"/>
                </a:cubicBezTo>
                <a:cubicBezTo>
                  <a:pt x="9026" y="21585"/>
                  <a:pt x="9105" y="21567"/>
                  <a:pt x="9226" y="21479"/>
                </a:cubicBezTo>
                <a:cubicBezTo>
                  <a:pt x="9241" y="21468"/>
                  <a:pt x="9258" y="21454"/>
                  <a:pt x="9276" y="21440"/>
                </a:cubicBezTo>
                <a:cubicBezTo>
                  <a:pt x="9347" y="21383"/>
                  <a:pt x="9433" y="21306"/>
                  <a:pt x="9554" y="21194"/>
                </a:cubicBezTo>
                <a:cubicBezTo>
                  <a:pt x="9686" y="21070"/>
                  <a:pt x="9813" y="20952"/>
                  <a:pt x="9836" y="20932"/>
                </a:cubicBezTo>
                <a:cubicBezTo>
                  <a:pt x="9837" y="20931"/>
                  <a:pt x="9844" y="20929"/>
                  <a:pt x="9846" y="20927"/>
                </a:cubicBezTo>
                <a:lnTo>
                  <a:pt x="9876" y="20899"/>
                </a:lnTo>
                <a:lnTo>
                  <a:pt x="10067" y="20864"/>
                </a:lnTo>
                <a:cubicBezTo>
                  <a:pt x="10143" y="20846"/>
                  <a:pt x="10224" y="20826"/>
                  <a:pt x="10319" y="20807"/>
                </a:cubicBezTo>
                <a:cubicBezTo>
                  <a:pt x="10562" y="20759"/>
                  <a:pt x="10919" y="20656"/>
                  <a:pt x="11111" y="20576"/>
                </a:cubicBezTo>
                <a:cubicBezTo>
                  <a:pt x="11303" y="20497"/>
                  <a:pt x="11521" y="20407"/>
                  <a:pt x="11594" y="20378"/>
                </a:cubicBezTo>
                <a:cubicBezTo>
                  <a:pt x="11668" y="20348"/>
                  <a:pt x="11831" y="20277"/>
                  <a:pt x="11957" y="20219"/>
                </a:cubicBezTo>
                <a:cubicBezTo>
                  <a:pt x="12057" y="20173"/>
                  <a:pt x="12129" y="20143"/>
                  <a:pt x="12207" y="20115"/>
                </a:cubicBezTo>
                <a:cubicBezTo>
                  <a:pt x="12248" y="20098"/>
                  <a:pt x="12289" y="20086"/>
                  <a:pt x="12335" y="20075"/>
                </a:cubicBezTo>
                <a:cubicBezTo>
                  <a:pt x="12412" y="20051"/>
                  <a:pt x="12482" y="20028"/>
                  <a:pt x="12613" y="19993"/>
                </a:cubicBezTo>
                <a:cubicBezTo>
                  <a:pt x="12642" y="19985"/>
                  <a:pt x="12695" y="19978"/>
                  <a:pt x="12770" y="19971"/>
                </a:cubicBezTo>
                <a:cubicBezTo>
                  <a:pt x="12786" y="19969"/>
                  <a:pt x="12812" y="19968"/>
                  <a:pt x="12832" y="19967"/>
                </a:cubicBezTo>
                <a:cubicBezTo>
                  <a:pt x="13065" y="19949"/>
                  <a:pt x="13452" y="19937"/>
                  <a:pt x="13982" y="19933"/>
                </a:cubicBezTo>
                <a:cubicBezTo>
                  <a:pt x="14954" y="19925"/>
                  <a:pt x="15190" y="19912"/>
                  <a:pt x="15300" y="19858"/>
                </a:cubicBezTo>
                <a:cubicBezTo>
                  <a:pt x="15302" y="19857"/>
                  <a:pt x="15305" y="19857"/>
                  <a:pt x="15307" y="19856"/>
                </a:cubicBezTo>
                <a:cubicBezTo>
                  <a:pt x="15308" y="19856"/>
                  <a:pt x="15309" y="19855"/>
                  <a:pt x="15310" y="19854"/>
                </a:cubicBezTo>
                <a:cubicBezTo>
                  <a:pt x="15375" y="19816"/>
                  <a:pt x="15483" y="19784"/>
                  <a:pt x="15552" y="19784"/>
                </a:cubicBezTo>
                <a:cubicBezTo>
                  <a:pt x="15559" y="19784"/>
                  <a:pt x="15566" y="19782"/>
                  <a:pt x="15573" y="19782"/>
                </a:cubicBezTo>
                <a:cubicBezTo>
                  <a:pt x="15591" y="19779"/>
                  <a:pt x="15610" y="19772"/>
                  <a:pt x="15627" y="19770"/>
                </a:cubicBezTo>
                <a:cubicBezTo>
                  <a:pt x="15771" y="19753"/>
                  <a:pt x="15873" y="19709"/>
                  <a:pt x="16029" y="19595"/>
                </a:cubicBezTo>
                <a:cubicBezTo>
                  <a:pt x="16275" y="19416"/>
                  <a:pt x="16592" y="19120"/>
                  <a:pt x="16764" y="18912"/>
                </a:cubicBezTo>
                <a:cubicBezTo>
                  <a:pt x="16857" y="18798"/>
                  <a:pt x="16946" y="18700"/>
                  <a:pt x="17034" y="18609"/>
                </a:cubicBezTo>
                <a:cubicBezTo>
                  <a:pt x="17046" y="18597"/>
                  <a:pt x="17057" y="18585"/>
                  <a:pt x="17069" y="18574"/>
                </a:cubicBezTo>
                <a:cubicBezTo>
                  <a:pt x="17115" y="18527"/>
                  <a:pt x="17161" y="18483"/>
                  <a:pt x="17206" y="18442"/>
                </a:cubicBezTo>
                <a:cubicBezTo>
                  <a:pt x="17223" y="18427"/>
                  <a:pt x="17240" y="18412"/>
                  <a:pt x="17257" y="18398"/>
                </a:cubicBezTo>
                <a:cubicBezTo>
                  <a:pt x="17308" y="18354"/>
                  <a:pt x="17359" y="18313"/>
                  <a:pt x="17409" y="18277"/>
                </a:cubicBezTo>
                <a:cubicBezTo>
                  <a:pt x="17424" y="18266"/>
                  <a:pt x="17440" y="18254"/>
                  <a:pt x="17456" y="18243"/>
                </a:cubicBezTo>
                <a:cubicBezTo>
                  <a:pt x="17471" y="18233"/>
                  <a:pt x="17487" y="18220"/>
                  <a:pt x="17502" y="18210"/>
                </a:cubicBezTo>
                <a:cubicBezTo>
                  <a:pt x="17635" y="18124"/>
                  <a:pt x="17823" y="17997"/>
                  <a:pt x="17920" y="17927"/>
                </a:cubicBezTo>
                <a:cubicBezTo>
                  <a:pt x="18008" y="17863"/>
                  <a:pt x="18107" y="17805"/>
                  <a:pt x="18159" y="17782"/>
                </a:cubicBezTo>
                <a:cubicBezTo>
                  <a:pt x="18186" y="17764"/>
                  <a:pt x="18251" y="17723"/>
                  <a:pt x="18270" y="17710"/>
                </a:cubicBezTo>
                <a:cubicBezTo>
                  <a:pt x="18278" y="17701"/>
                  <a:pt x="18289" y="17693"/>
                  <a:pt x="18293" y="17685"/>
                </a:cubicBezTo>
                <a:cubicBezTo>
                  <a:pt x="18310" y="17653"/>
                  <a:pt x="18409" y="17614"/>
                  <a:pt x="18516" y="17598"/>
                </a:cubicBezTo>
                <a:cubicBezTo>
                  <a:pt x="18671" y="17574"/>
                  <a:pt x="18892" y="17486"/>
                  <a:pt x="19082" y="17381"/>
                </a:cubicBezTo>
                <a:cubicBezTo>
                  <a:pt x="19122" y="17357"/>
                  <a:pt x="19166" y="17328"/>
                  <a:pt x="19210" y="17300"/>
                </a:cubicBezTo>
                <a:cubicBezTo>
                  <a:pt x="19231" y="17287"/>
                  <a:pt x="19255" y="17274"/>
                  <a:pt x="19274" y="17260"/>
                </a:cubicBezTo>
                <a:cubicBezTo>
                  <a:pt x="19348" y="17205"/>
                  <a:pt x="19511" y="17087"/>
                  <a:pt x="19637" y="16998"/>
                </a:cubicBezTo>
                <a:cubicBezTo>
                  <a:pt x="20054" y="16703"/>
                  <a:pt x="20398" y="16292"/>
                  <a:pt x="20574" y="15874"/>
                </a:cubicBezTo>
                <a:cubicBezTo>
                  <a:pt x="20690" y="15600"/>
                  <a:pt x="20697" y="15536"/>
                  <a:pt x="20658" y="15015"/>
                </a:cubicBezTo>
                <a:cubicBezTo>
                  <a:pt x="20655" y="14985"/>
                  <a:pt x="20653" y="14957"/>
                  <a:pt x="20651" y="14928"/>
                </a:cubicBezTo>
                <a:cubicBezTo>
                  <a:pt x="20626" y="14601"/>
                  <a:pt x="20627" y="14477"/>
                  <a:pt x="20655" y="14298"/>
                </a:cubicBezTo>
                <a:cubicBezTo>
                  <a:pt x="20702" y="13995"/>
                  <a:pt x="20816" y="13723"/>
                  <a:pt x="20971" y="13539"/>
                </a:cubicBezTo>
                <a:cubicBezTo>
                  <a:pt x="21117" y="13367"/>
                  <a:pt x="21207" y="13127"/>
                  <a:pt x="21347" y="12546"/>
                </a:cubicBezTo>
                <a:cubicBezTo>
                  <a:pt x="21397" y="12336"/>
                  <a:pt x="21468" y="12074"/>
                  <a:pt x="21504" y="11966"/>
                </a:cubicBezTo>
                <a:cubicBezTo>
                  <a:pt x="21562" y="11793"/>
                  <a:pt x="21591" y="11628"/>
                  <a:pt x="21590" y="11477"/>
                </a:cubicBezTo>
                <a:cubicBezTo>
                  <a:pt x="21590" y="11387"/>
                  <a:pt x="21578" y="11302"/>
                  <a:pt x="21556" y="11224"/>
                </a:cubicBezTo>
                <a:cubicBezTo>
                  <a:pt x="21553" y="11211"/>
                  <a:pt x="21550" y="11205"/>
                  <a:pt x="21547" y="11193"/>
                </a:cubicBezTo>
                <a:cubicBezTo>
                  <a:pt x="21537" y="11166"/>
                  <a:pt x="21531" y="11144"/>
                  <a:pt x="21525" y="11122"/>
                </a:cubicBezTo>
                <a:cubicBezTo>
                  <a:pt x="21454" y="10876"/>
                  <a:pt x="21397" y="10701"/>
                  <a:pt x="21321" y="10497"/>
                </a:cubicBezTo>
                <a:cubicBezTo>
                  <a:pt x="21293" y="10421"/>
                  <a:pt x="21266" y="10348"/>
                  <a:pt x="21237" y="10272"/>
                </a:cubicBezTo>
                <a:cubicBezTo>
                  <a:pt x="21204" y="10185"/>
                  <a:pt x="21165" y="10080"/>
                  <a:pt x="21150" y="10040"/>
                </a:cubicBezTo>
                <a:cubicBezTo>
                  <a:pt x="21124" y="9970"/>
                  <a:pt x="21095" y="9794"/>
                  <a:pt x="21085" y="9649"/>
                </a:cubicBezTo>
                <a:cubicBezTo>
                  <a:pt x="21073" y="9467"/>
                  <a:pt x="21025" y="9263"/>
                  <a:pt x="20962" y="9092"/>
                </a:cubicBezTo>
                <a:cubicBezTo>
                  <a:pt x="20962" y="9092"/>
                  <a:pt x="20961" y="9092"/>
                  <a:pt x="20961" y="9092"/>
                </a:cubicBezTo>
                <a:cubicBezTo>
                  <a:pt x="20961" y="9091"/>
                  <a:pt x="20961" y="9092"/>
                  <a:pt x="20961" y="9091"/>
                </a:cubicBezTo>
                <a:cubicBezTo>
                  <a:pt x="20898" y="8921"/>
                  <a:pt x="20819" y="8783"/>
                  <a:pt x="20746" y="8732"/>
                </a:cubicBezTo>
                <a:cubicBezTo>
                  <a:pt x="20677" y="8684"/>
                  <a:pt x="20601" y="8648"/>
                  <a:pt x="20521" y="8621"/>
                </a:cubicBezTo>
                <a:cubicBezTo>
                  <a:pt x="20460" y="8605"/>
                  <a:pt x="20393" y="8592"/>
                  <a:pt x="20312" y="8582"/>
                </a:cubicBezTo>
                <a:lnTo>
                  <a:pt x="20302" y="8581"/>
                </a:lnTo>
                <a:cubicBezTo>
                  <a:pt x="20283" y="8580"/>
                  <a:pt x="20265" y="8576"/>
                  <a:pt x="20247" y="8576"/>
                </a:cubicBezTo>
                <a:cubicBezTo>
                  <a:pt x="20180" y="8576"/>
                  <a:pt x="20142" y="8579"/>
                  <a:pt x="20115" y="8558"/>
                </a:cubicBezTo>
                <a:lnTo>
                  <a:pt x="20087" y="8554"/>
                </a:lnTo>
                <a:lnTo>
                  <a:pt x="20072" y="8483"/>
                </a:lnTo>
                <a:cubicBezTo>
                  <a:pt x="20054" y="8424"/>
                  <a:pt x="20036" y="8327"/>
                  <a:pt x="20003" y="8166"/>
                </a:cubicBezTo>
                <a:cubicBezTo>
                  <a:pt x="19979" y="8047"/>
                  <a:pt x="19959" y="7903"/>
                  <a:pt x="19959" y="7848"/>
                </a:cubicBezTo>
                <a:cubicBezTo>
                  <a:pt x="19959" y="7792"/>
                  <a:pt x="19940" y="7692"/>
                  <a:pt x="19918" y="7624"/>
                </a:cubicBezTo>
                <a:cubicBezTo>
                  <a:pt x="19883" y="7518"/>
                  <a:pt x="19883" y="7491"/>
                  <a:pt x="19915" y="7433"/>
                </a:cubicBezTo>
                <a:cubicBezTo>
                  <a:pt x="19965" y="7343"/>
                  <a:pt x="19981" y="7242"/>
                  <a:pt x="19965" y="7134"/>
                </a:cubicBezTo>
                <a:cubicBezTo>
                  <a:pt x="19964" y="7127"/>
                  <a:pt x="19962" y="7120"/>
                  <a:pt x="19961" y="7114"/>
                </a:cubicBezTo>
                <a:cubicBezTo>
                  <a:pt x="19942" y="7009"/>
                  <a:pt x="19894" y="6898"/>
                  <a:pt x="19815" y="6785"/>
                </a:cubicBezTo>
                <a:cubicBezTo>
                  <a:pt x="19752" y="6694"/>
                  <a:pt x="19733" y="6633"/>
                  <a:pt x="19739" y="6542"/>
                </a:cubicBezTo>
                <a:cubicBezTo>
                  <a:pt x="19741" y="6518"/>
                  <a:pt x="19738" y="6494"/>
                  <a:pt x="19734" y="6469"/>
                </a:cubicBezTo>
                <a:cubicBezTo>
                  <a:pt x="19723" y="6420"/>
                  <a:pt x="19704" y="6373"/>
                  <a:pt x="19673" y="6325"/>
                </a:cubicBezTo>
                <a:cubicBezTo>
                  <a:pt x="19661" y="6306"/>
                  <a:pt x="19647" y="6287"/>
                  <a:pt x="19631" y="6268"/>
                </a:cubicBezTo>
                <a:cubicBezTo>
                  <a:pt x="19616" y="6249"/>
                  <a:pt x="19599" y="6230"/>
                  <a:pt x="19581" y="6211"/>
                </a:cubicBezTo>
                <a:cubicBezTo>
                  <a:pt x="19580" y="6210"/>
                  <a:pt x="19580" y="6210"/>
                  <a:pt x="19580" y="6209"/>
                </a:cubicBezTo>
                <a:cubicBezTo>
                  <a:pt x="19542" y="6170"/>
                  <a:pt x="19497" y="6130"/>
                  <a:pt x="19445" y="6088"/>
                </a:cubicBezTo>
                <a:cubicBezTo>
                  <a:pt x="19415" y="6065"/>
                  <a:pt x="19390" y="6038"/>
                  <a:pt x="19368" y="6013"/>
                </a:cubicBezTo>
                <a:cubicBezTo>
                  <a:pt x="19337" y="5978"/>
                  <a:pt x="19314" y="5946"/>
                  <a:pt x="19314" y="5928"/>
                </a:cubicBezTo>
                <a:cubicBezTo>
                  <a:pt x="19314" y="5852"/>
                  <a:pt x="19220" y="5684"/>
                  <a:pt x="19135" y="5583"/>
                </a:cubicBezTo>
                <a:cubicBezTo>
                  <a:pt x="19130" y="5577"/>
                  <a:pt x="19125" y="5568"/>
                  <a:pt x="19120" y="5563"/>
                </a:cubicBezTo>
                <a:cubicBezTo>
                  <a:pt x="19120" y="5563"/>
                  <a:pt x="19120" y="5562"/>
                  <a:pt x="19119" y="5562"/>
                </a:cubicBezTo>
                <a:cubicBezTo>
                  <a:pt x="19119" y="5562"/>
                  <a:pt x="19119" y="5561"/>
                  <a:pt x="19119" y="5561"/>
                </a:cubicBezTo>
                <a:cubicBezTo>
                  <a:pt x="19089" y="5530"/>
                  <a:pt x="19059" y="5508"/>
                  <a:pt x="19036" y="5501"/>
                </a:cubicBezTo>
                <a:cubicBezTo>
                  <a:pt x="18994" y="5489"/>
                  <a:pt x="18939" y="5440"/>
                  <a:pt x="18901" y="5388"/>
                </a:cubicBezTo>
                <a:cubicBezTo>
                  <a:pt x="18888" y="5375"/>
                  <a:pt x="18875" y="5365"/>
                  <a:pt x="18864" y="5351"/>
                </a:cubicBezTo>
                <a:cubicBezTo>
                  <a:pt x="18740" y="5194"/>
                  <a:pt x="18596" y="5092"/>
                  <a:pt x="18440" y="5045"/>
                </a:cubicBezTo>
                <a:cubicBezTo>
                  <a:pt x="18416" y="5039"/>
                  <a:pt x="18392" y="5033"/>
                  <a:pt x="18367" y="5029"/>
                </a:cubicBezTo>
                <a:cubicBezTo>
                  <a:pt x="18355" y="5027"/>
                  <a:pt x="18344" y="5024"/>
                  <a:pt x="18332" y="5022"/>
                </a:cubicBezTo>
                <a:cubicBezTo>
                  <a:pt x="18302" y="5019"/>
                  <a:pt x="18271" y="5019"/>
                  <a:pt x="18241" y="5018"/>
                </a:cubicBezTo>
                <a:cubicBezTo>
                  <a:pt x="18135" y="5018"/>
                  <a:pt x="18026" y="5038"/>
                  <a:pt x="17913" y="5084"/>
                </a:cubicBezTo>
                <a:lnTo>
                  <a:pt x="17707" y="5168"/>
                </a:lnTo>
                <a:lnTo>
                  <a:pt x="17654" y="5079"/>
                </a:lnTo>
                <a:lnTo>
                  <a:pt x="17603" y="5016"/>
                </a:lnTo>
                <a:cubicBezTo>
                  <a:pt x="17550" y="4951"/>
                  <a:pt x="17481" y="4896"/>
                  <a:pt x="17409" y="4851"/>
                </a:cubicBezTo>
                <a:cubicBezTo>
                  <a:pt x="17323" y="4806"/>
                  <a:pt x="17229" y="4778"/>
                  <a:pt x="17138" y="4777"/>
                </a:cubicBezTo>
                <a:cubicBezTo>
                  <a:pt x="16994" y="4775"/>
                  <a:pt x="16933" y="4799"/>
                  <a:pt x="16789" y="4911"/>
                </a:cubicBezTo>
                <a:cubicBezTo>
                  <a:pt x="16754" y="4939"/>
                  <a:pt x="16724" y="4956"/>
                  <a:pt x="16695" y="4974"/>
                </a:cubicBezTo>
                <a:cubicBezTo>
                  <a:pt x="16690" y="4980"/>
                  <a:pt x="16683" y="4987"/>
                  <a:pt x="16679" y="4993"/>
                </a:cubicBezTo>
                <a:cubicBezTo>
                  <a:pt x="16645" y="5042"/>
                  <a:pt x="16622" y="5053"/>
                  <a:pt x="16602" y="5014"/>
                </a:cubicBezTo>
                <a:cubicBezTo>
                  <a:pt x="16600" y="5014"/>
                  <a:pt x="16596" y="5015"/>
                  <a:pt x="16595" y="5014"/>
                </a:cubicBezTo>
                <a:cubicBezTo>
                  <a:pt x="16583" y="4995"/>
                  <a:pt x="16567" y="4905"/>
                  <a:pt x="16559" y="4814"/>
                </a:cubicBezTo>
                <a:cubicBezTo>
                  <a:pt x="16553" y="4747"/>
                  <a:pt x="16546" y="4691"/>
                  <a:pt x="16538" y="4642"/>
                </a:cubicBezTo>
                <a:cubicBezTo>
                  <a:pt x="16514" y="4495"/>
                  <a:pt x="16475" y="4416"/>
                  <a:pt x="16400" y="4340"/>
                </a:cubicBezTo>
                <a:cubicBezTo>
                  <a:pt x="16297" y="4233"/>
                  <a:pt x="16197" y="4223"/>
                  <a:pt x="16087" y="4300"/>
                </a:cubicBezTo>
                <a:cubicBezTo>
                  <a:pt x="16054" y="4326"/>
                  <a:pt x="16026" y="4357"/>
                  <a:pt x="16003" y="4399"/>
                </a:cubicBezTo>
                <a:cubicBezTo>
                  <a:pt x="15998" y="4409"/>
                  <a:pt x="15992" y="4417"/>
                  <a:pt x="15988" y="4429"/>
                </a:cubicBezTo>
                <a:cubicBezTo>
                  <a:pt x="15966" y="4490"/>
                  <a:pt x="15945" y="4581"/>
                  <a:pt x="15915" y="4737"/>
                </a:cubicBezTo>
                <a:cubicBezTo>
                  <a:pt x="15846" y="5083"/>
                  <a:pt x="15838" y="5102"/>
                  <a:pt x="15699" y="5248"/>
                </a:cubicBezTo>
                <a:cubicBezTo>
                  <a:pt x="15568" y="5385"/>
                  <a:pt x="15456" y="5561"/>
                  <a:pt x="15385" y="5719"/>
                </a:cubicBezTo>
                <a:cubicBezTo>
                  <a:pt x="15384" y="5722"/>
                  <a:pt x="15383" y="5725"/>
                  <a:pt x="15382" y="5728"/>
                </a:cubicBezTo>
                <a:cubicBezTo>
                  <a:pt x="15368" y="5759"/>
                  <a:pt x="15357" y="5789"/>
                  <a:pt x="15347" y="5819"/>
                </a:cubicBezTo>
                <a:cubicBezTo>
                  <a:pt x="15343" y="5828"/>
                  <a:pt x="15341" y="5837"/>
                  <a:pt x="15338" y="5846"/>
                </a:cubicBezTo>
                <a:cubicBezTo>
                  <a:pt x="15305" y="5952"/>
                  <a:pt x="15298" y="6040"/>
                  <a:pt x="15329" y="6088"/>
                </a:cubicBezTo>
                <a:cubicBezTo>
                  <a:pt x="15363" y="6142"/>
                  <a:pt x="15385" y="6143"/>
                  <a:pt x="15490" y="6093"/>
                </a:cubicBezTo>
                <a:cubicBezTo>
                  <a:pt x="15557" y="6061"/>
                  <a:pt x="15628" y="6013"/>
                  <a:pt x="15648" y="5987"/>
                </a:cubicBezTo>
                <a:cubicBezTo>
                  <a:pt x="15700" y="5918"/>
                  <a:pt x="15722" y="5997"/>
                  <a:pt x="15689" y="6136"/>
                </a:cubicBezTo>
                <a:cubicBezTo>
                  <a:pt x="15673" y="6200"/>
                  <a:pt x="15666" y="6391"/>
                  <a:pt x="15672" y="6562"/>
                </a:cubicBezTo>
                <a:cubicBezTo>
                  <a:pt x="15684" y="6895"/>
                  <a:pt x="15674" y="6946"/>
                  <a:pt x="15617" y="6871"/>
                </a:cubicBezTo>
                <a:cubicBezTo>
                  <a:pt x="15597" y="6844"/>
                  <a:pt x="15494" y="6814"/>
                  <a:pt x="15387" y="6802"/>
                </a:cubicBezTo>
                <a:cubicBezTo>
                  <a:pt x="15252" y="6787"/>
                  <a:pt x="15160" y="6751"/>
                  <a:pt x="15085" y="6684"/>
                </a:cubicBezTo>
                <a:cubicBezTo>
                  <a:pt x="14968" y="6578"/>
                  <a:pt x="14860" y="6536"/>
                  <a:pt x="14662" y="6524"/>
                </a:cubicBezTo>
                <a:cubicBezTo>
                  <a:pt x="14555" y="6517"/>
                  <a:pt x="14510" y="6540"/>
                  <a:pt x="14391" y="6667"/>
                </a:cubicBezTo>
                <a:lnTo>
                  <a:pt x="14294" y="6770"/>
                </a:lnTo>
                <a:cubicBezTo>
                  <a:pt x="14282" y="6787"/>
                  <a:pt x="14271" y="6798"/>
                  <a:pt x="14262" y="6804"/>
                </a:cubicBezTo>
                <a:lnTo>
                  <a:pt x="14248" y="6819"/>
                </a:lnTo>
                <a:lnTo>
                  <a:pt x="14239" y="6809"/>
                </a:lnTo>
                <a:cubicBezTo>
                  <a:pt x="14237" y="6808"/>
                  <a:pt x="14236" y="6806"/>
                  <a:pt x="14235" y="6804"/>
                </a:cubicBezTo>
                <a:lnTo>
                  <a:pt x="14157" y="6720"/>
                </a:lnTo>
                <a:cubicBezTo>
                  <a:pt x="14142" y="6704"/>
                  <a:pt x="14125" y="6691"/>
                  <a:pt x="14109" y="6677"/>
                </a:cubicBezTo>
                <a:cubicBezTo>
                  <a:pt x="14096" y="6667"/>
                  <a:pt x="14084" y="6656"/>
                  <a:pt x="14070" y="6646"/>
                </a:cubicBezTo>
                <a:cubicBezTo>
                  <a:pt x="14051" y="6633"/>
                  <a:pt x="14032" y="6622"/>
                  <a:pt x="14022" y="6622"/>
                </a:cubicBezTo>
                <a:cubicBezTo>
                  <a:pt x="13986" y="6622"/>
                  <a:pt x="13961" y="6602"/>
                  <a:pt x="13945" y="6557"/>
                </a:cubicBezTo>
                <a:lnTo>
                  <a:pt x="13912" y="6535"/>
                </a:lnTo>
                <a:lnTo>
                  <a:pt x="13921" y="6336"/>
                </a:lnTo>
                <a:cubicBezTo>
                  <a:pt x="13920" y="6284"/>
                  <a:pt x="13921" y="6229"/>
                  <a:pt x="13924" y="6159"/>
                </a:cubicBezTo>
                <a:cubicBezTo>
                  <a:pt x="13936" y="5892"/>
                  <a:pt x="13930" y="5804"/>
                  <a:pt x="13894" y="5720"/>
                </a:cubicBezTo>
                <a:cubicBezTo>
                  <a:pt x="13812" y="5524"/>
                  <a:pt x="13706" y="5415"/>
                  <a:pt x="13602" y="5393"/>
                </a:cubicBezTo>
                <a:cubicBezTo>
                  <a:pt x="13591" y="5392"/>
                  <a:pt x="13583" y="5390"/>
                  <a:pt x="13570" y="5390"/>
                </a:cubicBezTo>
                <a:cubicBezTo>
                  <a:pt x="13543" y="5390"/>
                  <a:pt x="13516" y="5396"/>
                  <a:pt x="13491" y="5404"/>
                </a:cubicBezTo>
                <a:cubicBezTo>
                  <a:pt x="13422" y="5434"/>
                  <a:pt x="13358" y="5508"/>
                  <a:pt x="13310" y="5628"/>
                </a:cubicBezTo>
                <a:cubicBezTo>
                  <a:pt x="13269" y="5731"/>
                  <a:pt x="13191" y="5871"/>
                  <a:pt x="13137" y="5940"/>
                </a:cubicBezTo>
                <a:cubicBezTo>
                  <a:pt x="13083" y="6008"/>
                  <a:pt x="12993" y="6173"/>
                  <a:pt x="12937" y="6306"/>
                </a:cubicBezTo>
                <a:cubicBezTo>
                  <a:pt x="12911" y="6367"/>
                  <a:pt x="12892" y="6411"/>
                  <a:pt x="12876" y="6444"/>
                </a:cubicBezTo>
                <a:cubicBezTo>
                  <a:pt x="12868" y="6462"/>
                  <a:pt x="12861" y="6475"/>
                  <a:pt x="12852" y="6485"/>
                </a:cubicBezTo>
                <a:cubicBezTo>
                  <a:pt x="12820" y="6533"/>
                  <a:pt x="12794" y="6538"/>
                  <a:pt x="12739" y="6526"/>
                </a:cubicBezTo>
                <a:cubicBezTo>
                  <a:pt x="12625" y="6503"/>
                  <a:pt x="12529" y="6554"/>
                  <a:pt x="12355" y="6727"/>
                </a:cubicBezTo>
                <a:cubicBezTo>
                  <a:pt x="12224" y="6857"/>
                  <a:pt x="12167" y="6994"/>
                  <a:pt x="12174" y="7088"/>
                </a:cubicBezTo>
                <a:cubicBezTo>
                  <a:pt x="12175" y="7097"/>
                  <a:pt x="12176" y="7107"/>
                  <a:pt x="12178" y="7116"/>
                </a:cubicBezTo>
                <a:cubicBezTo>
                  <a:pt x="12179" y="7120"/>
                  <a:pt x="12180" y="7123"/>
                  <a:pt x="12181" y="7127"/>
                </a:cubicBezTo>
                <a:cubicBezTo>
                  <a:pt x="12185" y="7137"/>
                  <a:pt x="12189" y="7147"/>
                  <a:pt x="12195" y="7156"/>
                </a:cubicBezTo>
                <a:cubicBezTo>
                  <a:pt x="12197" y="7158"/>
                  <a:pt x="12198" y="7161"/>
                  <a:pt x="12200" y="7163"/>
                </a:cubicBezTo>
                <a:cubicBezTo>
                  <a:pt x="12203" y="7167"/>
                  <a:pt x="12207" y="7171"/>
                  <a:pt x="12210" y="7174"/>
                </a:cubicBezTo>
                <a:cubicBezTo>
                  <a:pt x="12252" y="7214"/>
                  <a:pt x="12328" y="7217"/>
                  <a:pt x="12435" y="7162"/>
                </a:cubicBezTo>
                <a:cubicBezTo>
                  <a:pt x="12505" y="7127"/>
                  <a:pt x="12571" y="7112"/>
                  <a:pt x="12583" y="7130"/>
                </a:cubicBezTo>
                <a:cubicBezTo>
                  <a:pt x="12595" y="7149"/>
                  <a:pt x="12580" y="7242"/>
                  <a:pt x="12549" y="7337"/>
                </a:cubicBezTo>
                <a:cubicBezTo>
                  <a:pt x="12500" y="7491"/>
                  <a:pt x="12452" y="7758"/>
                  <a:pt x="12429" y="7985"/>
                </a:cubicBezTo>
                <a:cubicBezTo>
                  <a:pt x="12426" y="8015"/>
                  <a:pt x="12424" y="8043"/>
                  <a:pt x="12422" y="8069"/>
                </a:cubicBezTo>
                <a:cubicBezTo>
                  <a:pt x="12421" y="8087"/>
                  <a:pt x="12420" y="8103"/>
                  <a:pt x="12419" y="8120"/>
                </a:cubicBezTo>
                <a:cubicBezTo>
                  <a:pt x="12417" y="8168"/>
                  <a:pt x="12415" y="8211"/>
                  <a:pt x="12415" y="8245"/>
                </a:cubicBezTo>
                <a:cubicBezTo>
                  <a:pt x="12421" y="8469"/>
                  <a:pt x="12517" y="8593"/>
                  <a:pt x="12665" y="8562"/>
                </a:cubicBezTo>
                <a:cubicBezTo>
                  <a:pt x="12750" y="8544"/>
                  <a:pt x="12771" y="8554"/>
                  <a:pt x="12781" y="8618"/>
                </a:cubicBezTo>
                <a:cubicBezTo>
                  <a:pt x="12798" y="8718"/>
                  <a:pt x="12930" y="8805"/>
                  <a:pt x="13015" y="8771"/>
                </a:cubicBezTo>
                <a:cubicBezTo>
                  <a:pt x="13051" y="8757"/>
                  <a:pt x="13106" y="8678"/>
                  <a:pt x="13138" y="8597"/>
                </a:cubicBezTo>
                <a:cubicBezTo>
                  <a:pt x="13170" y="8515"/>
                  <a:pt x="13205" y="8448"/>
                  <a:pt x="13214" y="8448"/>
                </a:cubicBezTo>
                <a:cubicBezTo>
                  <a:pt x="13241" y="8448"/>
                  <a:pt x="13365" y="8703"/>
                  <a:pt x="13420" y="8873"/>
                </a:cubicBezTo>
                <a:cubicBezTo>
                  <a:pt x="13505" y="9132"/>
                  <a:pt x="13536" y="9419"/>
                  <a:pt x="13511" y="9546"/>
                </a:cubicBezTo>
                <a:cubicBezTo>
                  <a:pt x="13499" y="9603"/>
                  <a:pt x="13477" y="9631"/>
                  <a:pt x="13441" y="9601"/>
                </a:cubicBezTo>
                <a:cubicBezTo>
                  <a:pt x="13357" y="9531"/>
                  <a:pt x="13172" y="9475"/>
                  <a:pt x="12973" y="9448"/>
                </a:cubicBezTo>
                <a:cubicBezTo>
                  <a:pt x="12923" y="9444"/>
                  <a:pt x="12868" y="9442"/>
                  <a:pt x="12801" y="9440"/>
                </a:cubicBezTo>
                <a:cubicBezTo>
                  <a:pt x="12749" y="9439"/>
                  <a:pt x="12684" y="9431"/>
                  <a:pt x="12624" y="9427"/>
                </a:cubicBezTo>
                <a:cubicBezTo>
                  <a:pt x="12462" y="9423"/>
                  <a:pt x="12257" y="9399"/>
                  <a:pt x="12125" y="9366"/>
                </a:cubicBezTo>
                <a:cubicBezTo>
                  <a:pt x="11974" y="9328"/>
                  <a:pt x="11770" y="9298"/>
                  <a:pt x="11666" y="9297"/>
                </a:cubicBezTo>
                <a:cubicBezTo>
                  <a:pt x="11665" y="9297"/>
                  <a:pt x="11665" y="9297"/>
                  <a:pt x="11663" y="9297"/>
                </a:cubicBezTo>
                <a:cubicBezTo>
                  <a:pt x="11655" y="9297"/>
                  <a:pt x="11649" y="9296"/>
                  <a:pt x="11641" y="9295"/>
                </a:cubicBezTo>
                <a:cubicBezTo>
                  <a:pt x="11549" y="9293"/>
                  <a:pt x="11471" y="9281"/>
                  <a:pt x="11465" y="9266"/>
                </a:cubicBezTo>
                <a:cubicBezTo>
                  <a:pt x="11465" y="9265"/>
                  <a:pt x="11465" y="9263"/>
                  <a:pt x="11465" y="9262"/>
                </a:cubicBezTo>
                <a:cubicBezTo>
                  <a:pt x="11465" y="9262"/>
                  <a:pt x="11463" y="9261"/>
                  <a:pt x="11463" y="9260"/>
                </a:cubicBezTo>
                <a:cubicBezTo>
                  <a:pt x="11455" y="9240"/>
                  <a:pt x="11481" y="9056"/>
                  <a:pt x="11522" y="8851"/>
                </a:cubicBezTo>
                <a:cubicBezTo>
                  <a:pt x="11552" y="8696"/>
                  <a:pt x="11570" y="8613"/>
                  <a:pt x="11588" y="8557"/>
                </a:cubicBezTo>
                <a:cubicBezTo>
                  <a:pt x="11590" y="8551"/>
                  <a:pt x="11592" y="8545"/>
                  <a:pt x="11593" y="8540"/>
                </a:cubicBezTo>
                <a:cubicBezTo>
                  <a:pt x="11601" y="8519"/>
                  <a:pt x="11609" y="8497"/>
                  <a:pt x="11618" y="8484"/>
                </a:cubicBezTo>
                <a:cubicBezTo>
                  <a:pt x="11619" y="8483"/>
                  <a:pt x="11620" y="8483"/>
                  <a:pt x="11620" y="8482"/>
                </a:cubicBezTo>
                <a:cubicBezTo>
                  <a:pt x="11640" y="8457"/>
                  <a:pt x="11664" y="8446"/>
                  <a:pt x="11702" y="8429"/>
                </a:cubicBezTo>
                <a:cubicBezTo>
                  <a:pt x="11784" y="8392"/>
                  <a:pt x="11798" y="8374"/>
                  <a:pt x="11761" y="8352"/>
                </a:cubicBezTo>
                <a:cubicBezTo>
                  <a:pt x="11727" y="8331"/>
                  <a:pt x="11718" y="8294"/>
                  <a:pt x="11730" y="8221"/>
                </a:cubicBezTo>
                <a:cubicBezTo>
                  <a:pt x="11745" y="8127"/>
                  <a:pt x="11708" y="7884"/>
                  <a:pt x="11664" y="7723"/>
                </a:cubicBezTo>
                <a:cubicBezTo>
                  <a:pt x="11659" y="7707"/>
                  <a:pt x="11656" y="7689"/>
                  <a:pt x="11651" y="7675"/>
                </a:cubicBezTo>
                <a:cubicBezTo>
                  <a:pt x="11650" y="7675"/>
                  <a:pt x="11650" y="7674"/>
                  <a:pt x="11650" y="7673"/>
                </a:cubicBezTo>
                <a:cubicBezTo>
                  <a:pt x="11650" y="7673"/>
                  <a:pt x="11650" y="7673"/>
                  <a:pt x="11650" y="7673"/>
                </a:cubicBezTo>
                <a:cubicBezTo>
                  <a:pt x="11637" y="7636"/>
                  <a:pt x="11623" y="7607"/>
                  <a:pt x="11610" y="7583"/>
                </a:cubicBezTo>
                <a:cubicBezTo>
                  <a:pt x="11554" y="7510"/>
                  <a:pt x="11335" y="7386"/>
                  <a:pt x="11261" y="7386"/>
                </a:cubicBezTo>
                <a:cubicBezTo>
                  <a:pt x="11217" y="7386"/>
                  <a:pt x="11131" y="7336"/>
                  <a:pt x="11069" y="7285"/>
                </a:cubicBezTo>
                <a:cubicBezTo>
                  <a:pt x="11069" y="7285"/>
                  <a:pt x="11069" y="7284"/>
                  <a:pt x="11068" y="7284"/>
                </a:cubicBezTo>
                <a:cubicBezTo>
                  <a:pt x="11059" y="7277"/>
                  <a:pt x="11049" y="7270"/>
                  <a:pt x="11041" y="7263"/>
                </a:cubicBezTo>
                <a:cubicBezTo>
                  <a:pt x="11028" y="7251"/>
                  <a:pt x="11018" y="7239"/>
                  <a:pt x="11013" y="7229"/>
                </a:cubicBezTo>
                <a:cubicBezTo>
                  <a:pt x="11012" y="7228"/>
                  <a:pt x="11012" y="7226"/>
                  <a:pt x="11012" y="7225"/>
                </a:cubicBezTo>
                <a:cubicBezTo>
                  <a:pt x="11009" y="7221"/>
                  <a:pt x="11003" y="7217"/>
                  <a:pt x="11002" y="7213"/>
                </a:cubicBezTo>
                <a:cubicBezTo>
                  <a:pt x="10971" y="7134"/>
                  <a:pt x="10943" y="6435"/>
                  <a:pt x="10969" y="6382"/>
                </a:cubicBezTo>
                <a:cubicBezTo>
                  <a:pt x="10983" y="6352"/>
                  <a:pt x="10981" y="6320"/>
                  <a:pt x="10961" y="6301"/>
                </a:cubicBezTo>
                <a:cubicBezTo>
                  <a:pt x="10938" y="6279"/>
                  <a:pt x="10934" y="6150"/>
                  <a:pt x="10945" y="5841"/>
                </a:cubicBezTo>
                <a:cubicBezTo>
                  <a:pt x="10971" y="5136"/>
                  <a:pt x="10991" y="3554"/>
                  <a:pt x="10980" y="3212"/>
                </a:cubicBezTo>
                <a:cubicBezTo>
                  <a:pt x="10976" y="3155"/>
                  <a:pt x="10971" y="3110"/>
                  <a:pt x="10964" y="3082"/>
                </a:cubicBezTo>
                <a:cubicBezTo>
                  <a:pt x="10937" y="2993"/>
                  <a:pt x="10879" y="2992"/>
                  <a:pt x="10775" y="3076"/>
                </a:cubicBezTo>
                <a:cubicBezTo>
                  <a:pt x="10726" y="3117"/>
                  <a:pt x="10705" y="3157"/>
                  <a:pt x="10696" y="3236"/>
                </a:cubicBezTo>
                <a:cubicBezTo>
                  <a:pt x="10695" y="3247"/>
                  <a:pt x="10695" y="3253"/>
                  <a:pt x="10695" y="3265"/>
                </a:cubicBezTo>
                <a:cubicBezTo>
                  <a:pt x="10695" y="3431"/>
                  <a:pt x="10681" y="3473"/>
                  <a:pt x="10632" y="3437"/>
                </a:cubicBezTo>
                <a:cubicBezTo>
                  <a:pt x="10328" y="3313"/>
                  <a:pt x="9969" y="3623"/>
                  <a:pt x="9581" y="4347"/>
                </a:cubicBezTo>
                <a:cubicBezTo>
                  <a:pt x="9482" y="4532"/>
                  <a:pt x="9361" y="4750"/>
                  <a:pt x="9312" y="4832"/>
                </a:cubicBezTo>
                <a:lnTo>
                  <a:pt x="9223" y="4981"/>
                </a:lnTo>
                <a:lnTo>
                  <a:pt x="9126" y="4847"/>
                </a:lnTo>
                <a:cubicBezTo>
                  <a:pt x="9073" y="4773"/>
                  <a:pt x="8996" y="4701"/>
                  <a:pt x="8956" y="4687"/>
                </a:cubicBezTo>
                <a:cubicBezTo>
                  <a:pt x="8932" y="4679"/>
                  <a:pt x="8925" y="4674"/>
                  <a:pt x="8909" y="4667"/>
                </a:cubicBezTo>
                <a:cubicBezTo>
                  <a:pt x="8873" y="4665"/>
                  <a:pt x="8837" y="4649"/>
                  <a:pt x="8829" y="4628"/>
                </a:cubicBezTo>
                <a:cubicBezTo>
                  <a:pt x="8829" y="4628"/>
                  <a:pt x="8830" y="4627"/>
                  <a:pt x="8830" y="4627"/>
                </a:cubicBezTo>
                <a:cubicBezTo>
                  <a:pt x="8820" y="4617"/>
                  <a:pt x="8815" y="4607"/>
                  <a:pt x="8815" y="4594"/>
                </a:cubicBezTo>
                <a:cubicBezTo>
                  <a:pt x="8815" y="4575"/>
                  <a:pt x="8919" y="4409"/>
                  <a:pt x="9045" y="4226"/>
                </a:cubicBezTo>
                <a:cubicBezTo>
                  <a:pt x="9294" y="3866"/>
                  <a:pt x="9412" y="3609"/>
                  <a:pt x="9459" y="3277"/>
                </a:cubicBezTo>
                <a:cubicBezTo>
                  <a:pt x="9469" y="3162"/>
                  <a:pt x="9472" y="3031"/>
                  <a:pt x="9472" y="2864"/>
                </a:cubicBezTo>
                <a:cubicBezTo>
                  <a:pt x="9472" y="2757"/>
                  <a:pt x="9470" y="2673"/>
                  <a:pt x="9467" y="2598"/>
                </a:cubicBezTo>
                <a:cubicBezTo>
                  <a:pt x="9450" y="2445"/>
                  <a:pt x="9421" y="2262"/>
                  <a:pt x="9386" y="2077"/>
                </a:cubicBezTo>
                <a:cubicBezTo>
                  <a:pt x="9372" y="2017"/>
                  <a:pt x="9360" y="1957"/>
                  <a:pt x="9349" y="1895"/>
                </a:cubicBezTo>
                <a:cubicBezTo>
                  <a:pt x="9333" y="1818"/>
                  <a:pt x="9316" y="1741"/>
                  <a:pt x="9299" y="1671"/>
                </a:cubicBezTo>
                <a:cubicBezTo>
                  <a:pt x="9284" y="1613"/>
                  <a:pt x="9289" y="1546"/>
                  <a:pt x="9313" y="1479"/>
                </a:cubicBezTo>
                <a:cubicBezTo>
                  <a:pt x="9372" y="1319"/>
                  <a:pt x="9406" y="1209"/>
                  <a:pt x="9421" y="1108"/>
                </a:cubicBezTo>
                <a:cubicBezTo>
                  <a:pt x="9426" y="1044"/>
                  <a:pt x="9427" y="974"/>
                  <a:pt x="9424" y="901"/>
                </a:cubicBezTo>
                <a:cubicBezTo>
                  <a:pt x="9420" y="854"/>
                  <a:pt x="9414" y="806"/>
                  <a:pt x="9404" y="748"/>
                </a:cubicBezTo>
                <a:cubicBezTo>
                  <a:pt x="9371" y="560"/>
                  <a:pt x="9264" y="465"/>
                  <a:pt x="9084" y="465"/>
                </a:cubicBezTo>
                <a:cubicBezTo>
                  <a:pt x="9065" y="465"/>
                  <a:pt x="9051" y="464"/>
                  <a:pt x="9037" y="462"/>
                </a:cubicBezTo>
                <a:cubicBezTo>
                  <a:pt x="9037" y="462"/>
                  <a:pt x="9036" y="462"/>
                  <a:pt x="9035" y="462"/>
                </a:cubicBezTo>
                <a:cubicBezTo>
                  <a:pt x="9020" y="460"/>
                  <a:pt x="9008" y="455"/>
                  <a:pt x="8998" y="448"/>
                </a:cubicBezTo>
                <a:cubicBezTo>
                  <a:pt x="8996" y="448"/>
                  <a:pt x="8994" y="447"/>
                  <a:pt x="8992" y="446"/>
                </a:cubicBezTo>
                <a:cubicBezTo>
                  <a:pt x="8985" y="441"/>
                  <a:pt x="8980" y="433"/>
                  <a:pt x="8975" y="425"/>
                </a:cubicBezTo>
                <a:cubicBezTo>
                  <a:pt x="8972" y="421"/>
                  <a:pt x="8969" y="419"/>
                  <a:pt x="8967" y="415"/>
                </a:cubicBezTo>
                <a:cubicBezTo>
                  <a:pt x="8961" y="401"/>
                  <a:pt x="8955" y="384"/>
                  <a:pt x="8950" y="363"/>
                </a:cubicBezTo>
                <a:cubicBezTo>
                  <a:pt x="8913" y="207"/>
                  <a:pt x="8769" y="178"/>
                  <a:pt x="8539" y="280"/>
                </a:cubicBezTo>
                <a:cubicBezTo>
                  <a:pt x="8514" y="292"/>
                  <a:pt x="8496" y="278"/>
                  <a:pt x="8480" y="235"/>
                </a:cubicBezTo>
                <a:cubicBezTo>
                  <a:pt x="8479" y="231"/>
                  <a:pt x="8477" y="224"/>
                  <a:pt x="8476" y="219"/>
                </a:cubicBezTo>
                <a:cubicBezTo>
                  <a:pt x="8472" y="208"/>
                  <a:pt x="8468" y="197"/>
                  <a:pt x="8464" y="182"/>
                </a:cubicBezTo>
                <a:cubicBezTo>
                  <a:pt x="8457" y="151"/>
                  <a:pt x="8447" y="120"/>
                  <a:pt x="8436" y="93"/>
                </a:cubicBezTo>
                <a:cubicBezTo>
                  <a:pt x="8409" y="35"/>
                  <a:pt x="8371" y="3"/>
                  <a:pt x="8321" y="0"/>
                </a:cubicBezTo>
                <a:close/>
                <a:moveTo>
                  <a:pt x="11348" y="1700"/>
                </a:moveTo>
                <a:cubicBezTo>
                  <a:pt x="11324" y="1699"/>
                  <a:pt x="11293" y="1707"/>
                  <a:pt x="11254" y="1721"/>
                </a:cubicBezTo>
                <a:cubicBezTo>
                  <a:pt x="11214" y="1736"/>
                  <a:pt x="11167" y="1759"/>
                  <a:pt x="11109" y="1789"/>
                </a:cubicBezTo>
                <a:cubicBezTo>
                  <a:pt x="10954" y="1869"/>
                  <a:pt x="10934" y="1891"/>
                  <a:pt x="10947" y="1969"/>
                </a:cubicBezTo>
                <a:cubicBezTo>
                  <a:pt x="10955" y="2013"/>
                  <a:pt x="10961" y="2076"/>
                  <a:pt x="10962" y="2120"/>
                </a:cubicBezTo>
                <a:cubicBezTo>
                  <a:pt x="10978" y="2178"/>
                  <a:pt x="10995" y="2195"/>
                  <a:pt x="11017" y="2181"/>
                </a:cubicBezTo>
                <a:cubicBezTo>
                  <a:pt x="11037" y="2168"/>
                  <a:pt x="11068" y="2153"/>
                  <a:pt x="11101" y="2137"/>
                </a:cubicBezTo>
                <a:cubicBezTo>
                  <a:pt x="11107" y="2134"/>
                  <a:pt x="11111" y="2131"/>
                  <a:pt x="11118" y="2127"/>
                </a:cubicBezTo>
                <a:cubicBezTo>
                  <a:pt x="11118" y="2127"/>
                  <a:pt x="11118" y="2127"/>
                  <a:pt x="11119" y="2127"/>
                </a:cubicBezTo>
                <a:cubicBezTo>
                  <a:pt x="11148" y="2113"/>
                  <a:pt x="11180" y="2100"/>
                  <a:pt x="11211" y="2087"/>
                </a:cubicBezTo>
                <a:cubicBezTo>
                  <a:pt x="11224" y="2081"/>
                  <a:pt x="11237" y="2075"/>
                  <a:pt x="11251" y="2069"/>
                </a:cubicBezTo>
                <a:cubicBezTo>
                  <a:pt x="11253" y="2069"/>
                  <a:pt x="11254" y="2068"/>
                  <a:pt x="11256" y="2068"/>
                </a:cubicBezTo>
                <a:cubicBezTo>
                  <a:pt x="11340" y="2034"/>
                  <a:pt x="11415" y="2009"/>
                  <a:pt x="11423" y="2017"/>
                </a:cubicBezTo>
                <a:cubicBezTo>
                  <a:pt x="11423" y="2018"/>
                  <a:pt x="11424" y="2020"/>
                  <a:pt x="11424" y="2021"/>
                </a:cubicBezTo>
                <a:cubicBezTo>
                  <a:pt x="11424" y="2021"/>
                  <a:pt x="11425" y="2021"/>
                  <a:pt x="11426" y="2021"/>
                </a:cubicBezTo>
                <a:cubicBezTo>
                  <a:pt x="11440" y="2035"/>
                  <a:pt x="11446" y="1997"/>
                  <a:pt x="11444" y="1938"/>
                </a:cubicBezTo>
                <a:cubicBezTo>
                  <a:pt x="11428" y="1801"/>
                  <a:pt x="11415" y="1729"/>
                  <a:pt x="11378" y="1705"/>
                </a:cubicBezTo>
                <a:cubicBezTo>
                  <a:pt x="11369" y="1702"/>
                  <a:pt x="11360" y="1700"/>
                  <a:pt x="11348" y="1700"/>
                </a:cubicBezTo>
                <a:close/>
                <a:moveTo>
                  <a:pt x="11459" y="2098"/>
                </a:moveTo>
                <a:cubicBezTo>
                  <a:pt x="11454" y="2095"/>
                  <a:pt x="11451" y="2120"/>
                  <a:pt x="11451" y="2164"/>
                </a:cubicBezTo>
                <a:cubicBezTo>
                  <a:pt x="11451" y="2222"/>
                  <a:pt x="11457" y="2246"/>
                  <a:pt x="11465" y="2216"/>
                </a:cubicBezTo>
                <a:cubicBezTo>
                  <a:pt x="11472" y="2187"/>
                  <a:pt x="11472" y="2139"/>
                  <a:pt x="11465" y="2110"/>
                </a:cubicBezTo>
                <a:cubicBezTo>
                  <a:pt x="11463" y="2103"/>
                  <a:pt x="11461" y="2099"/>
                  <a:pt x="11459" y="2098"/>
                </a:cubicBezTo>
                <a:close/>
                <a:moveTo>
                  <a:pt x="11494" y="2362"/>
                </a:moveTo>
                <a:cubicBezTo>
                  <a:pt x="11481" y="2365"/>
                  <a:pt x="11465" y="2393"/>
                  <a:pt x="11452" y="2438"/>
                </a:cubicBezTo>
                <a:cubicBezTo>
                  <a:pt x="11439" y="2481"/>
                  <a:pt x="11434" y="2508"/>
                  <a:pt x="11434" y="2525"/>
                </a:cubicBezTo>
                <a:cubicBezTo>
                  <a:pt x="11437" y="2540"/>
                  <a:pt x="11444" y="2546"/>
                  <a:pt x="11458" y="2546"/>
                </a:cubicBezTo>
                <a:cubicBezTo>
                  <a:pt x="11477" y="2546"/>
                  <a:pt x="11493" y="2520"/>
                  <a:pt x="11504" y="2489"/>
                </a:cubicBezTo>
                <a:cubicBezTo>
                  <a:pt x="11512" y="2460"/>
                  <a:pt x="11513" y="2421"/>
                  <a:pt x="11508" y="2374"/>
                </a:cubicBezTo>
                <a:cubicBezTo>
                  <a:pt x="11507" y="2372"/>
                  <a:pt x="11507" y="2369"/>
                  <a:pt x="11506" y="2367"/>
                </a:cubicBezTo>
                <a:cubicBezTo>
                  <a:pt x="11503" y="2362"/>
                  <a:pt x="11499" y="2361"/>
                  <a:pt x="11494" y="2362"/>
                </a:cubicBezTo>
                <a:close/>
                <a:moveTo>
                  <a:pt x="11028" y="2517"/>
                </a:moveTo>
                <a:cubicBezTo>
                  <a:pt x="11023" y="2521"/>
                  <a:pt x="11015" y="2530"/>
                  <a:pt x="11006" y="2542"/>
                </a:cubicBezTo>
                <a:cubicBezTo>
                  <a:pt x="10984" y="2572"/>
                  <a:pt x="10966" y="2631"/>
                  <a:pt x="10964" y="2676"/>
                </a:cubicBezTo>
                <a:cubicBezTo>
                  <a:pt x="10966" y="2732"/>
                  <a:pt x="10978" y="2754"/>
                  <a:pt x="10991" y="2749"/>
                </a:cubicBezTo>
                <a:cubicBezTo>
                  <a:pt x="11000" y="2744"/>
                  <a:pt x="11009" y="2729"/>
                  <a:pt x="11017" y="2708"/>
                </a:cubicBezTo>
                <a:cubicBezTo>
                  <a:pt x="11022" y="2695"/>
                  <a:pt x="11026" y="2679"/>
                  <a:pt x="11029" y="2661"/>
                </a:cubicBezTo>
                <a:cubicBezTo>
                  <a:pt x="11031" y="2654"/>
                  <a:pt x="11033" y="2647"/>
                  <a:pt x="11034" y="2640"/>
                </a:cubicBezTo>
                <a:cubicBezTo>
                  <a:pt x="11036" y="2624"/>
                  <a:pt x="11038" y="2606"/>
                  <a:pt x="11039" y="2588"/>
                </a:cubicBezTo>
                <a:cubicBezTo>
                  <a:pt x="11041" y="2565"/>
                  <a:pt x="11041" y="2550"/>
                  <a:pt x="11041" y="2535"/>
                </a:cubicBezTo>
                <a:cubicBezTo>
                  <a:pt x="11040" y="2518"/>
                  <a:pt x="11037" y="2510"/>
                  <a:pt x="11028" y="2517"/>
                </a:cubicBezTo>
                <a:close/>
                <a:moveTo>
                  <a:pt x="12543" y="3573"/>
                </a:moveTo>
                <a:cubicBezTo>
                  <a:pt x="12531" y="3575"/>
                  <a:pt x="12518" y="3597"/>
                  <a:pt x="12504" y="3629"/>
                </a:cubicBezTo>
                <a:cubicBezTo>
                  <a:pt x="12501" y="3676"/>
                  <a:pt x="12513" y="3739"/>
                  <a:pt x="12540" y="3788"/>
                </a:cubicBezTo>
                <a:cubicBezTo>
                  <a:pt x="12545" y="3794"/>
                  <a:pt x="12548" y="3800"/>
                  <a:pt x="12553" y="3809"/>
                </a:cubicBezTo>
                <a:cubicBezTo>
                  <a:pt x="12570" y="3838"/>
                  <a:pt x="12581" y="3869"/>
                  <a:pt x="12590" y="3899"/>
                </a:cubicBezTo>
                <a:cubicBezTo>
                  <a:pt x="12592" y="3905"/>
                  <a:pt x="12594" y="3911"/>
                  <a:pt x="12596" y="3916"/>
                </a:cubicBezTo>
                <a:cubicBezTo>
                  <a:pt x="12596" y="3917"/>
                  <a:pt x="12596" y="3917"/>
                  <a:pt x="12596" y="3917"/>
                </a:cubicBezTo>
                <a:cubicBezTo>
                  <a:pt x="12629" y="4028"/>
                  <a:pt x="12614" y="4132"/>
                  <a:pt x="12550" y="4240"/>
                </a:cubicBezTo>
                <a:cubicBezTo>
                  <a:pt x="12527" y="4279"/>
                  <a:pt x="12511" y="4308"/>
                  <a:pt x="12501" y="4329"/>
                </a:cubicBezTo>
                <a:cubicBezTo>
                  <a:pt x="12491" y="4349"/>
                  <a:pt x="12487" y="4361"/>
                  <a:pt x="12490" y="4364"/>
                </a:cubicBezTo>
                <a:cubicBezTo>
                  <a:pt x="12492" y="4366"/>
                  <a:pt x="12500" y="4360"/>
                  <a:pt x="12505" y="4357"/>
                </a:cubicBezTo>
                <a:cubicBezTo>
                  <a:pt x="12510" y="4355"/>
                  <a:pt x="12511" y="4356"/>
                  <a:pt x="12519" y="4350"/>
                </a:cubicBezTo>
                <a:cubicBezTo>
                  <a:pt x="12519" y="4350"/>
                  <a:pt x="12520" y="4349"/>
                  <a:pt x="12520" y="4349"/>
                </a:cubicBezTo>
                <a:cubicBezTo>
                  <a:pt x="12536" y="4336"/>
                  <a:pt x="12560" y="4314"/>
                  <a:pt x="12590" y="4285"/>
                </a:cubicBezTo>
                <a:cubicBezTo>
                  <a:pt x="12611" y="4265"/>
                  <a:pt x="12626" y="4243"/>
                  <a:pt x="12641" y="4222"/>
                </a:cubicBezTo>
                <a:cubicBezTo>
                  <a:pt x="12680" y="4163"/>
                  <a:pt x="12701" y="4096"/>
                  <a:pt x="12704" y="4020"/>
                </a:cubicBezTo>
                <a:cubicBezTo>
                  <a:pt x="12704" y="3990"/>
                  <a:pt x="12702" y="3958"/>
                  <a:pt x="12697" y="3924"/>
                </a:cubicBezTo>
                <a:cubicBezTo>
                  <a:pt x="12696" y="3920"/>
                  <a:pt x="12696" y="3916"/>
                  <a:pt x="12695" y="3912"/>
                </a:cubicBezTo>
                <a:cubicBezTo>
                  <a:pt x="12680" y="3825"/>
                  <a:pt x="12627" y="3691"/>
                  <a:pt x="12585" y="3618"/>
                </a:cubicBezTo>
                <a:cubicBezTo>
                  <a:pt x="12583" y="3614"/>
                  <a:pt x="12580" y="3606"/>
                  <a:pt x="12578" y="3603"/>
                </a:cubicBezTo>
                <a:cubicBezTo>
                  <a:pt x="12577" y="3602"/>
                  <a:pt x="12577" y="3602"/>
                  <a:pt x="12576" y="3601"/>
                </a:cubicBezTo>
                <a:cubicBezTo>
                  <a:pt x="12576" y="3600"/>
                  <a:pt x="12575" y="3599"/>
                  <a:pt x="12574" y="3598"/>
                </a:cubicBezTo>
                <a:cubicBezTo>
                  <a:pt x="12563" y="3581"/>
                  <a:pt x="12553" y="3572"/>
                  <a:pt x="12543" y="3573"/>
                </a:cubicBezTo>
                <a:close/>
                <a:moveTo>
                  <a:pt x="10412" y="3785"/>
                </a:moveTo>
                <a:cubicBezTo>
                  <a:pt x="10475" y="3778"/>
                  <a:pt x="10520" y="3811"/>
                  <a:pt x="10520" y="3882"/>
                </a:cubicBezTo>
                <a:cubicBezTo>
                  <a:pt x="10520" y="3987"/>
                  <a:pt x="10407" y="4083"/>
                  <a:pt x="10345" y="4031"/>
                </a:cubicBezTo>
                <a:cubicBezTo>
                  <a:pt x="10283" y="3979"/>
                  <a:pt x="10214" y="4173"/>
                  <a:pt x="10256" y="4278"/>
                </a:cubicBezTo>
                <a:cubicBezTo>
                  <a:pt x="10303" y="4397"/>
                  <a:pt x="10471" y="4436"/>
                  <a:pt x="10581" y="4354"/>
                </a:cubicBezTo>
                <a:cubicBezTo>
                  <a:pt x="10773" y="4209"/>
                  <a:pt x="10772" y="4520"/>
                  <a:pt x="10580" y="4673"/>
                </a:cubicBezTo>
                <a:cubicBezTo>
                  <a:pt x="10444" y="4782"/>
                  <a:pt x="10050" y="5147"/>
                  <a:pt x="9908" y="5297"/>
                </a:cubicBezTo>
                <a:cubicBezTo>
                  <a:pt x="9800" y="5411"/>
                  <a:pt x="9765" y="5396"/>
                  <a:pt x="9750" y="5224"/>
                </a:cubicBezTo>
                <a:cubicBezTo>
                  <a:pt x="9734" y="5031"/>
                  <a:pt x="9674" y="5071"/>
                  <a:pt x="9674" y="5276"/>
                </a:cubicBezTo>
                <a:cubicBezTo>
                  <a:pt x="9674" y="5442"/>
                  <a:pt x="9663" y="5479"/>
                  <a:pt x="9582" y="5576"/>
                </a:cubicBezTo>
                <a:cubicBezTo>
                  <a:pt x="9444" y="5742"/>
                  <a:pt x="9432" y="5735"/>
                  <a:pt x="9393" y="5460"/>
                </a:cubicBezTo>
                <a:cubicBezTo>
                  <a:pt x="9379" y="5356"/>
                  <a:pt x="9396" y="5305"/>
                  <a:pt x="9519" y="5095"/>
                </a:cubicBezTo>
                <a:cubicBezTo>
                  <a:pt x="9597" y="4961"/>
                  <a:pt x="9718" y="4727"/>
                  <a:pt x="9787" y="4574"/>
                </a:cubicBezTo>
                <a:cubicBezTo>
                  <a:pt x="9921" y="4281"/>
                  <a:pt x="10138" y="3963"/>
                  <a:pt x="10287" y="3843"/>
                </a:cubicBezTo>
                <a:cubicBezTo>
                  <a:pt x="10331" y="3808"/>
                  <a:pt x="10375" y="3790"/>
                  <a:pt x="10412" y="3785"/>
                </a:cubicBezTo>
                <a:close/>
                <a:moveTo>
                  <a:pt x="12354" y="4104"/>
                </a:moveTo>
                <a:cubicBezTo>
                  <a:pt x="12347" y="4107"/>
                  <a:pt x="12333" y="4129"/>
                  <a:pt x="12317" y="4154"/>
                </a:cubicBezTo>
                <a:cubicBezTo>
                  <a:pt x="12304" y="4184"/>
                  <a:pt x="12285" y="4216"/>
                  <a:pt x="12261" y="4244"/>
                </a:cubicBezTo>
                <a:cubicBezTo>
                  <a:pt x="12224" y="4298"/>
                  <a:pt x="12181" y="4330"/>
                  <a:pt x="12137" y="4337"/>
                </a:cubicBezTo>
                <a:cubicBezTo>
                  <a:pt x="12104" y="4342"/>
                  <a:pt x="12082" y="4351"/>
                  <a:pt x="12068" y="4368"/>
                </a:cubicBezTo>
                <a:cubicBezTo>
                  <a:pt x="12060" y="4377"/>
                  <a:pt x="12055" y="4387"/>
                  <a:pt x="12051" y="4399"/>
                </a:cubicBezTo>
                <a:cubicBezTo>
                  <a:pt x="12047" y="4412"/>
                  <a:pt x="12044" y="4428"/>
                  <a:pt x="12042" y="4446"/>
                </a:cubicBezTo>
                <a:cubicBezTo>
                  <a:pt x="12038" y="4500"/>
                  <a:pt x="12052" y="4532"/>
                  <a:pt x="12077" y="4540"/>
                </a:cubicBezTo>
                <a:cubicBezTo>
                  <a:pt x="12077" y="4540"/>
                  <a:pt x="12077" y="4540"/>
                  <a:pt x="12077" y="4540"/>
                </a:cubicBezTo>
                <a:cubicBezTo>
                  <a:pt x="12113" y="4541"/>
                  <a:pt x="12171" y="4489"/>
                  <a:pt x="12235" y="4385"/>
                </a:cubicBezTo>
                <a:cubicBezTo>
                  <a:pt x="12283" y="4307"/>
                  <a:pt x="12330" y="4191"/>
                  <a:pt x="12357" y="4107"/>
                </a:cubicBezTo>
                <a:cubicBezTo>
                  <a:pt x="12356" y="4106"/>
                  <a:pt x="12356" y="4103"/>
                  <a:pt x="12354" y="4104"/>
                </a:cubicBezTo>
                <a:close/>
                <a:moveTo>
                  <a:pt x="10659" y="4699"/>
                </a:moveTo>
                <a:cubicBezTo>
                  <a:pt x="10718" y="4682"/>
                  <a:pt x="10729" y="4746"/>
                  <a:pt x="10710" y="4899"/>
                </a:cubicBezTo>
                <a:cubicBezTo>
                  <a:pt x="10695" y="5026"/>
                  <a:pt x="10665" y="5079"/>
                  <a:pt x="10527" y="5221"/>
                </a:cubicBezTo>
                <a:cubicBezTo>
                  <a:pt x="10436" y="5314"/>
                  <a:pt x="10354" y="5390"/>
                  <a:pt x="10345" y="5390"/>
                </a:cubicBezTo>
                <a:cubicBezTo>
                  <a:pt x="10300" y="5390"/>
                  <a:pt x="10296" y="5325"/>
                  <a:pt x="10333" y="5234"/>
                </a:cubicBezTo>
                <a:cubicBezTo>
                  <a:pt x="10364" y="5161"/>
                  <a:pt x="10367" y="5114"/>
                  <a:pt x="10346" y="5052"/>
                </a:cubicBezTo>
                <a:cubicBezTo>
                  <a:pt x="10322" y="4980"/>
                  <a:pt x="10339" y="4952"/>
                  <a:pt x="10495" y="4814"/>
                </a:cubicBezTo>
                <a:cubicBezTo>
                  <a:pt x="10570" y="4748"/>
                  <a:pt x="10623" y="4709"/>
                  <a:pt x="10659" y="4699"/>
                </a:cubicBezTo>
                <a:close/>
                <a:moveTo>
                  <a:pt x="10658" y="5213"/>
                </a:moveTo>
                <a:cubicBezTo>
                  <a:pt x="10694" y="5222"/>
                  <a:pt x="10707" y="5301"/>
                  <a:pt x="10712" y="5472"/>
                </a:cubicBezTo>
                <a:cubicBezTo>
                  <a:pt x="10717" y="5652"/>
                  <a:pt x="10708" y="5692"/>
                  <a:pt x="10653" y="5749"/>
                </a:cubicBezTo>
                <a:cubicBezTo>
                  <a:pt x="10588" y="5816"/>
                  <a:pt x="10424" y="5840"/>
                  <a:pt x="10390" y="5786"/>
                </a:cubicBezTo>
                <a:cubicBezTo>
                  <a:pt x="10380" y="5770"/>
                  <a:pt x="10410" y="5695"/>
                  <a:pt x="10457" y="5618"/>
                </a:cubicBezTo>
                <a:cubicBezTo>
                  <a:pt x="10525" y="5507"/>
                  <a:pt x="10536" y="5467"/>
                  <a:pt x="10510" y="5418"/>
                </a:cubicBezTo>
                <a:cubicBezTo>
                  <a:pt x="10485" y="5369"/>
                  <a:pt x="10495" y="5341"/>
                  <a:pt x="10567" y="5270"/>
                </a:cubicBezTo>
                <a:cubicBezTo>
                  <a:pt x="10608" y="5229"/>
                  <a:pt x="10637" y="5208"/>
                  <a:pt x="10658" y="5213"/>
                </a:cubicBezTo>
                <a:close/>
                <a:moveTo>
                  <a:pt x="10036" y="5241"/>
                </a:moveTo>
                <a:cubicBezTo>
                  <a:pt x="10080" y="5240"/>
                  <a:pt x="10068" y="5310"/>
                  <a:pt x="9984" y="5427"/>
                </a:cubicBezTo>
                <a:cubicBezTo>
                  <a:pt x="9875" y="5578"/>
                  <a:pt x="9855" y="5586"/>
                  <a:pt x="9810" y="5500"/>
                </a:cubicBezTo>
                <a:cubicBezTo>
                  <a:pt x="9784" y="5450"/>
                  <a:pt x="9801" y="5418"/>
                  <a:pt x="9903" y="5324"/>
                </a:cubicBezTo>
                <a:cubicBezTo>
                  <a:pt x="9964" y="5267"/>
                  <a:pt x="10010" y="5241"/>
                  <a:pt x="10036" y="5241"/>
                </a:cubicBezTo>
                <a:close/>
                <a:moveTo>
                  <a:pt x="9637" y="5626"/>
                </a:moveTo>
                <a:cubicBezTo>
                  <a:pt x="9660" y="5621"/>
                  <a:pt x="9675" y="5628"/>
                  <a:pt x="9690" y="5648"/>
                </a:cubicBezTo>
                <a:cubicBezTo>
                  <a:pt x="9749" y="5726"/>
                  <a:pt x="9736" y="5796"/>
                  <a:pt x="9633" y="5938"/>
                </a:cubicBezTo>
                <a:cubicBezTo>
                  <a:pt x="9518" y="6098"/>
                  <a:pt x="9493" y="6102"/>
                  <a:pt x="9459" y="5961"/>
                </a:cubicBezTo>
                <a:cubicBezTo>
                  <a:pt x="9419" y="5797"/>
                  <a:pt x="9424" y="5781"/>
                  <a:pt x="9542" y="5686"/>
                </a:cubicBezTo>
                <a:cubicBezTo>
                  <a:pt x="9585" y="5651"/>
                  <a:pt x="9615" y="5632"/>
                  <a:pt x="9637" y="5626"/>
                </a:cubicBezTo>
                <a:close/>
                <a:moveTo>
                  <a:pt x="10699" y="5840"/>
                </a:moveTo>
                <a:cubicBezTo>
                  <a:pt x="10711" y="5853"/>
                  <a:pt x="10722" y="5976"/>
                  <a:pt x="10722" y="6114"/>
                </a:cubicBezTo>
                <a:cubicBezTo>
                  <a:pt x="10722" y="6405"/>
                  <a:pt x="10714" y="6418"/>
                  <a:pt x="10413" y="6601"/>
                </a:cubicBezTo>
                <a:cubicBezTo>
                  <a:pt x="10309" y="6664"/>
                  <a:pt x="10110" y="6788"/>
                  <a:pt x="9970" y="6876"/>
                </a:cubicBezTo>
                <a:cubicBezTo>
                  <a:pt x="9640" y="7084"/>
                  <a:pt x="9602" y="7101"/>
                  <a:pt x="9582" y="7050"/>
                </a:cubicBezTo>
                <a:cubicBezTo>
                  <a:pt x="9572" y="7026"/>
                  <a:pt x="9660" y="6895"/>
                  <a:pt x="9777" y="6758"/>
                </a:cubicBezTo>
                <a:cubicBezTo>
                  <a:pt x="9964" y="6538"/>
                  <a:pt x="10011" y="6503"/>
                  <a:pt x="10183" y="6458"/>
                </a:cubicBezTo>
                <a:cubicBezTo>
                  <a:pt x="10491" y="6378"/>
                  <a:pt x="10641" y="6216"/>
                  <a:pt x="10433" y="6189"/>
                </a:cubicBezTo>
                <a:cubicBezTo>
                  <a:pt x="10378" y="6182"/>
                  <a:pt x="10332" y="6157"/>
                  <a:pt x="10332" y="6134"/>
                </a:cubicBezTo>
                <a:cubicBezTo>
                  <a:pt x="10332" y="6080"/>
                  <a:pt x="10668" y="5811"/>
                  <a:pt x="10699" y="5840"/>
                </a:cubicBezTo>
                <a:close/>
                <a:moveTo>
                  <a:pt x="10673" y="6517"/>
                </a:moveTo>
                <a:cubicBezTo>
                  <a:pt x="10684" y="6514"/>
                  <a:pt x="10692" y="6513"/>
                  <a:pt x="10696" y="6517"/>
                </a:cubicBezTo>
                <a:cubicBezTo>
                  <a:pt x="10722" y="6543"/>
                  <a:pt x="10733" y="7142"/>
                  <a:pt x="10708" y="7183"/>
                </a:cubicBezTo>
                <a:cubicBezTo>
                  <a:pt x="10700" y="7195"/>
                  <a:pt x="10644" y="7166"/>
                  <a:pt x="10585" y="7120"/>
                </a:cubicBezTo>
                <a:cubicBezTo>
                  <a:pt x="10494" y="7048"/>
                  <a:pt x="10460" y="7042"/>
                  <a:pt x="10377" y="7080"/>
                </a:cubicBezTo>
                <a:cubicBezTo>
                  <a:pt x="10323" y="7105"/>
                  <a:pt x="10229" y="7145"/>
                  <a:pt x="10168" y="7170"/>
                </a:cubicBezTo>
                <a:cubicBezTo>
                  <a:pt x="10032" y="7227"/>
                  <a:pt x="9683" y="7231"/>
                  <a:pt x="9662" y="7177"/>
                </a:cubicBezTo>
                <a:cubicBezTo>
                  <a:pt x="9642" y="7125"/>
                  <a:pt x="9657" y="7113"/>
                  <a:pt x="9849" y="7028"/>
                </a:cubicBezTo>
                <a:cubicBezTo>
                  <a:pt x="10052" y="6938"/>
                  <a:pt x="10314" y="6775"/>
                  <a:pt x="10515" y="6615"/>
                </a:cubicBezTo>
                <a:cubicBezTo>
                  <a:pt x="10579" y="6564"/>
                  <a:pt x="10640" y="6527"/>
                  <a:pt x="10673" y="6517"/>
                </a:cubicBezTo>
                <a:close/>
                <a:moveTo>
                  <a:pt x="19635" y="7922"/>
                </a:moveTo>
                <a:cubicBezTo>
                  <a:pt x="19640" y="7922"/>
                  <a:pt x="19644" y="7923"/>
                  <a:pt x="19646" y="7928"/>
                </a:cubicBezTo>
                <a:cubicBezTo>
                  <a:pt x="19652" y="7945"/>
                  <a:pt x="19662" y="8082"/>
                  <a:pt x="19667" y="8232"/>
                </a:cubicBezTo>
                <a:cubicBezTo>
                  <a:pt x="19677" y="8502"/>
                  <a:pt x="19676" y="8504"/>
                  <a:pt x="19598" y="8538"/>
                </a:cubicBezTo>
                <a:cubicBezTo>
                  <a:pt x="19555" y="8557"/>
                  <a:pt x="19509" y="8602"/>
                  <a:pt x="19496" y="8637"/>
                </a:cubicBezTo>
                <a:cubicBezTo>
                  <a:pt x="19471" y="8707"/>
                  <a:pt x="19432" y="8723"/>
                  <a:pt x="19413" y="8671"/>
                </a:cubicBezTo>
                <a:cubicBezTo>
                  <a:pt x="19406" y="8654"/>
                  <a:pt x="19396" y="8527"/>
                  <a:pt x="19391" y="8389"/>
                </a:cubicBezTo>
                <a:cubicBezTo>
                  <a:pt x="19383" y="8174"/>
                  <a:pt x="19389" y="8133"/>
                  <a:pt x="19435" y="8094"/>
                </a:cubicBezTo>
                <a:cubicBezTo>
                  <a:pt x="19465" y="8069"/>
                  <a:pt x="19521" y="8014"/>
                  <a:pt x="19561" y="7972"/>
                </a:cubicBezTo>
                <a:cubicBezTo>
                  <a:pt x="19591" y="7941"/>
                  <a:pt x="19620" y="7922"/>
                  <a:pt x="19635" y="7922"/>
                </a:cubicBezTo>
                <a:close/>
                <a:moveTo>
                  <a:pt x="19061" y="8280"/>
                </a:moveTo>
                <a:cubicBezTo>
                  <a:pt x="19087" y="8276"/>
                  <a:pt x="19110" y="8367"/>
                  <a:pt x="19118" y="8529"/>
                </a:cubicBezTo>
                <a:cubicBezTo>
                  <a:pt x="19135" y="8864"/>
                  <a:pt x="19115" y="8908"/>
                  <a:pt x="19020" y="8746"/>
                </a:cubicBezTo>
                <a:cubicBezTo>
                  <a:pt x="18953" y="8634"/>
                  <a:pt x="18924" y="8614"/>
                  <a:pt x="18839" y="8625"/>
                </a:cubicBezTo>
                <a:cubicBezTo>
                  <a:pt x="18738" y="8638"/>
                  <a:pt x="18737" y="8640"/>
                  <a:pt x="18724" y="8851"/>
                </a:cubicBezTo>
                <a:cubicBezTo>
                  <a:pt x="18711" y="9049"/>
                  <a:pt x="18705" y="9064"/>
                  <a:pt x="18636" y="9066"/>
                </a:cubicBezTo>
                <a:cubicBezTo>
                  <a:pt x="18596" y="9067"/>
                  <a:pt x="18548" y="9090"/>
                  <a:pt x="18530" y="9119"/>
                </a:cubicBezTo>
                <a:cubicBezTo>
                  <a:pt x="18481" y="9196"/>
                  <a:pt x="18389" y="9180"/>
                  <a:pt x="18334" y="9085"/>
                </a:cubicBezTo>
                <a:cubicBezTo>
                  <a:pt x="18281" y="8992"/>
                  <a:pt x="18161" y="8973"/>
                  <a:pt x="18077" y="9044"/>
                </a:cubicBezTo>
                <a:cubicBezTo>
                  <a:pt x="18033" y="9081"/>
                  <a:pt x="18021" y="9072"/>
                  <a:pt x="18002" y="8991"/>
                </a:cubicBezTo>
                <a:cubicBezTo>
                  <a:pt x="17971" y="8864"/>
                  <a:pt x="17986" y="8831"/>
                  <a:pt x="18074" y="8828"/>
                </a:cubicBezTo>
                <a:cubicBezTo>
                  <a:pt x="18180" y="8824"/>
                  <a:pt x="18369" y="8692"/>
                  <a:pt x="18414" y="8590"/>
                </a:cubicBezTo>
                <a:cubicBezTo>
                  <a:pt x="18447" y="8516"/>
                  <a:pt x="18473" y="8506"/>
                  <a:pt x="18581" y="8522"/>
                </a:cubicBezTo>
                <a:cubicBezTo>
                  <a:pt x="18688" y="8538"/>
                  <a:pt x="18719" y="8526"/>
                  <a:pt x="18761" y="8452"/>
                </a:cubicBezTo>
                <a:cubicBezTo>
                  <a:pt x="18796" y="8391"/>
                  <a:pt x="18845" y="8363"/>
                  <a:pt x="18914" y="8363"/>
                </a:cubicBezTo>
                <a:cubicBezTo>
                  <a:pt x="18970" y="8363"/>
                  <a:pt x="19024" y="8343"/>
                  <a:pt x="19033" y="8318"/>
                </a:cubicBezTo>
                <a:cubicBezTo>
                  <a:pt x="19043" y="8294"/>
                  <a:pt x="19052" y="8282"/>
                  <a:pt x="19061" y="8280"/>
                </a:cubicBezTo>
                <a:close/>
                <a:moveTo>
                  <a:pt x="16988" y="8738"/>
                </a:moveTo>
                <a:cubicBezTo>
                  <a:pt x="17010" y="8735"/>
                  <a:pt x="17040" y="8764"/>
                  <a:pt x="17082" y="8820"/>
                </a:cubicBezTo>
                <a:cubicBezTo>
                  <a:pt x="17167" y="8934"/>
                  <a:pt x="17169" y="8943"/>
                  <a:pt x="17161" y="9233"/>
                </a:cubicBezTo>
                <a:lnTo>
                  <a:pt x="17153" y="9530"/>
                </a:lnTo>
                <a:lnTo>
                  <a:pt x="17063" y="9532"/>
                </a:lnTo>
                <a:cubicBezTo>
                  <a:pt x="16947" y="9534"/>
                  <a:pt x="16916" y="9420"/>
                  <a:pt x="16930" y="9053"/>
                </a:cubicBezTo>
                <a:cubicBezTo>
                  <a:pt x="16938" y="8840"/>
                  <a:pt x="16952" y="8744"/>
                  <a:pt x="16988" y="8738"/>
                </a:cubicBezTo>
                <a:close/>
                <a:moveTo>
                  <a:pt x="17598" y="8888"/>
                </a:moveTo>
                <a:cubicBezTo>
                  <a:pt x="17666" y="8880"/>
                  <a:pt x="17680" y="8949"/>
                  <a:pt x="17685" y="9153"/>
                </a:cubicBezTo>
                <a:lnTo>
                  <a:pt x="17690" y="9359"/>
                </a:lnTo>
                <a:lnTo>
                  <a:pt x="17588" y="9346"/>
                </a:lnTo>
                <a:cubicBezTo>
                  <a:pt x="17532" y="9339"/>
                  <a:pt x="17468" y="9355"/>
                  <a:pt x="17447" y="9383"/>
                </a:cubicBezTo>
                <a:cubicBezTo>
                  <a:pt x="17396" y="9450"/>
                  <a:pt x="17374" y="9364"/>
                  <a:pt x="17386" y="9142"/>
                </a:cubicBezTo>
                <a:cubicBezTo>
                  <a:pt x="17394" y="8990"/>
                  <a:pt x="17403" y="8975"/>
                  <a:pt x="17511" y="8921"/>
                </a:cubicBezTo>
                <a:cubicBezTo>
                  <a:pt x="17547" y="8903"/>
                  <a:pt x="17575" y="8891"/>
                  <a:pt x="17598" y="8888"/>
                </a:cubicBezTo>
                <a:close/>
                <a:moveTo>
                  <a:pt x="16179" y="10436"/>
                </a:moveTo>
                <a:cubicBezTo>
                  <a:pt x="16196" y="10435"/>
                  <a:pt x="16207" y="10438"/>
                  <a:pt x="16210" y="10443"/>
                </a:cubicBezTo>
                <a:cubicBezTo>
                  <a:pt x="16245" y="10498"/>
                  <a:pt x="16208" y="10616"/>
                  <a:pt x="16164" y="10589"/>
                </a:cubicBezTo>
                <a:cubicBezTo>
                  <a:pt x="16143" y="10577"/>
                  <a:pt x="16119" y="10594"/>
                  <a:pt x="16111" y="10629"/>
                </a:cubicBezTo>
                <a:cubicBezTo>
                  <a:pt x="16100" y="10675"/>
                  <a:pt x="16056" y="10690"/>
                  <a:pt x="15950" y="10686"/>
                </a:cubicBezTo>
                <a:cubicBezTo>
                  <a:pt x="15857" y="10683"/>
                  <a:pt x="15780" y="10705"/>
                  <a:pt x="15740" y="10747"/>
                </a:cubicBezTo>
                <a:cubicBezTo>
                  <a:pt x="15699" y="10789"/>
                  <a:pt x="15655" y="10802"/>
                  <a:pt x="15620" y="10782"/>
                </a:cubicBezTo>
                <a:cubicBezTo>
                  <a:pt x="15588" y="10763"/>
                  <a:pt x="15533" y="10774"/>
                  <a:pt x="15487" y="10808"/>
                </a:cubicBezTo>
                <a:cubicBezTo>
                  <a:pt x="15443" y="10840"/>
                  <a:pt x="15382" y="10895"/>
                  <a:pt x="15352" y="10930"/>
                </a:cubicBezTo>
                <a:cubicBezTo>
                  <a:pt x="15301" y="10990"/>
                  <a:pt x="15290" y="10985"/>
                  <a:pt x="15207" y="10875"/>
                </a:cubicBezTo>
                <a:cubicBezTo>
                  <a:pt x="15144" y="10793"/>
                  <a:pt x="15121" y="10734"/>
                  <a:pt x="15133" y="10685"/>
                </a:cubicBezTo>
                <a:cubicBezTo>
                  <a:pt x="15147" y="10626"/>
                  <a:pt x="15191" y="10613"/>
                  <a:pt x="15391" y="10613"/>
                </a:cubicBezTo>
                <a:cubicBezTo>
                  <a:pt x="15552" y="10613"/>
                  <a:pt x="15722" y="10579"/>
                  <a:pt x="15909" y="10510"/>
                </a:cubicBezTo>
                <a:cubicBezTo>
                  <a:pt x="16028" y="10465"/>
                  <a:pt x="16130" y="10438"/>
                  <a:pt x="16179" y="1043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410</Words>
  <Application>Microsoft Office PowerPoint</Application>
  <PresentationFormat>ユーザー設定</PresentationFormat>
  <Paragraphs>43</Paragraphs>
  <Slides>28</Slides>
  <Notes>7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Apple SD 산돌고딕 Neo 강한 볼드체</vt:lpstr>
      <vt:lpstr>Apple SD 산돌고딕 Neo 세미볼드체</vt:lpstr>
      <vt:lpstr>Helvetica Neue</vt:lpstr>
      <vt:lpstr>ＭＳ Ｐゴシック</vt:lpstr>
      <vt:lpstr>Apple SD 산돌고딕 Neo 볼드체</vt:lpstr>
      <vt:lpstr>Apple SD 산돌고딕 Neo 옅은체</vt:lpstr>
      <vt:lpstr>나눔바른고딕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5</cp:revision>
  <dcterms:modified xsi:type="dcterms:W3CDTF">2015-11-13T10:48:14Z</dcterms:modified>
</cp:coreProperties>
</file>