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58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53"/>
    <a:srgbClr val="FF86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88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3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01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79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4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27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7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0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9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01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31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C2E8-1633-4C6E-9689-948B3CAB21E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BC7A-53B1-4A3E-8BD9-790AD3EE67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803525"/>
            <a:ext cx="6169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87487" y="2852936"/>
            <a:ext cx="61690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くいんを　つたえてもらった　</a:t>
            </a:r>
            <a:endParaRPr kumimoji="1" lang="en-US" altLang="ja-JP" sz="28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ヨセフ</a:t>
            </a:r>
            <a:endParaRPr kumimoji="1" lang="ja-JP" altLang="en-US" sz="2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5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esktop\요셉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2" y="-11665"/>
            <a:ext cx="7805783" cy="68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701184" y="4739623"/>
            <a:ext cx="4946721" cy="1149103"/>
            <a:chOff x="701184" y="5227799"/>
            <a:chExt cx="4946721" cy="114910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1184" y="5227799"/>
              <a:ext cx="4946721" cy="1149103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925423" y="5314589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かみさまが　くださる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ゆめを　みました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647905" y="3352311"/>
            <a:ext cx="3307540" cy="2788780"/>
            <a:chOff x="2483768" y="1253875"/>
            <a:chExt cx="3307540" cy="278878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768" y="1253875"/>
              <a:ext cx="3307540" cy="278878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802291" y="1430139"/>
              <a:ext cx="247134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ヨセフは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おとうさんの　ヤコブから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ふくいんを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もらいました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803525"/>
            <a:ext cx="6169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87488" y="2803525"/>
            <a:ext cx="61690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もんだい</a:t>
            </a:r>
            <a:r>
              <a:rPr kumimoji="1"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なかで　</a:t>
            </a:r>
            <a:endParaRPr kumimoji="1" lang="en-US" altLang="ja-JP" sz="32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いのりを　あじわった　ヨセフ</a:t>
            </a:r>
            <a:endParaRPr kumimoji="1"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요셉구덩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54" y="188640"/>
            <a:ext cx="634914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23528" y="336351"/>
            <a:ext cx="3312368" cy="6157913"/>
            <a:chOff x="2451795" y="336351"/>
            <a:chExt cx="3128317" cy="615791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1795" y="336351"/>
              <a:ext cx="3128317" cy="6157913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451795" y="676095"/>
              <a:ext cx="2888322" cy="5478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おにいさんに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ねたまれて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あなに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なげこまれて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しぬ　ところ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だったのです</a:t>
              </a: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が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エジプトに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うられていく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ように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なりまし</a:t>
              </a:r>
              <a:r>
                <a: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9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Home\Desktop\요셉노예생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982"/>
            <a:ext cx="6048672" cy="60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716791" y="483550"/>
            <a:ext cx="3126364" cy="5842979"/>
            <a:chOff x="3196511" y="346982"/>
            <a:chExt cx="3126364" cy="584297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346982"/>
              <a:ext cx="3119027" cy="5842979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196511" y="916168"/>
              <a:ext cx="311902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エジプトで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くるしい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どれいせ</a:t>
              </a:r>
              <a:r>
                <a:rPr kumimoji="1" lang="ja-JP" altLang="en-US" sz="28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いかつの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なかでも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かみさまが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ともに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おられることを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あじわいました</a:t>
              </a:r>
              <a:endPara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5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sf\Home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852"/>
            <a:ext cx="5616624" cy="59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652120" y="487168"/>
            <a:ext cx="3312369" cy="5665629"/>
            <a:chOff x="3419871" y="685800"/>
            <a:chExt cx="3312369" cy="566562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9871" y="685800"/>
              <a:ext cx="3312369" cy="5588722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635896" y="980728"/>
              <a:ext cx="2808312" cy="537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くやしい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ぬれ</a:t>
              </a:r>
              <a:r>
                <a:rPr kumimoji="1" lang="ja-JP" altLang="en-US" sz="28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ぎぬを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きせられて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かんごくに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はいったときも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かみさまが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ともに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おられることを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あじわいまし</a:t>
              </a:r>
              <a:r>
                <a: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5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803525"/>
            <a:ext cx="6169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57902" y="2805029"/>
            <a:ext cx="6098611" cy="9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そうりに　なった　ヨセフ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sf\Home\Desktop\요셉총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832"/>
            <a:ext cx="3024336" cy="62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267406" y="399617"/>
            <a:ext cx="2754874" cy="6247252"/>
            <a:chOff x="711080" y="359874"/>
            <a:chExt cx="2754874" cy="624725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080" y="359874"/>
              <a:ext cx="2754874" cy="6247252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986535" y="724961"/>
              <a:ext cx="2280892" cy="5478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すべて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もんだい</a:t>
              </a:r>
              <a:r>
                <a:rPr kumimoji="1" lang="ja-JP" altLang="en-US" sz="28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ように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みえる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じかんを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とおして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かみさまは　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そうりに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なるように</a:t>
              </a:r>
              <a:endPara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8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されまし</a:t>
              </a:r>
              <a:r>
                <a: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173972" y="210065"/>
            <a:ext cx="2864194" cy="3590926"/>
            <a:chOff x="3542861" y="-2612923"/>
            <a:chExt cx="2864194" cy="359092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2861" y="-2612923"/>
              <a:ext cx="2864194" cy="3590926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639744" y="-2323484"/>
              <a:ext cx="2699151" cy="279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ひでりに　なって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わざわいが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きた　ときに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かけいと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せかいを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いかしまし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173972" y="3576120"/>
            <a:ext cx="2892918" cy="3118401"/>
            <a:chOff x="3398824" y="-2658304"/>
            <a:chExt cx="2892918" cy="311840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8824" y="-2658304"/>
              <a:ext cx="2892918" cy="3118401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542861" y="-2478712"/>
              <a:ext cx="2479419" cy="233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こめを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うって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ぜんせ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かいに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ふく</a:t>
              </a: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いんを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6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52</Words>
  <Application>Microsoft Office PowerPoint</Application>
  <PresentationFormat>画面に合わせる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HGS創英角ｺﾞｼｯｸUB</vt:lpstr>
      <vt:lpstr>맑은 고딕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010.3273.0023</dc:creator>
  <cp:lastModifiedBy>佐々木智香子</cp:lastModifiedBy>
  <cp:revision>14</cp:revision>
  <dcterms:created xsi:type="dcterms:W3CDTF">2015-07-17T17:08:19Z</dcterms:created>
  <dcterms:modified xsi:type="dcterms:W3CDTF">2015-07-20T04:55:17Z</dcterms:modified>
</cp:coreProperties>
</file>