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6728" r:id="rId2"/>
  </p:sldMasterIdLst>
  <p:notesMasterIdLst>
    <p:notesMasterId r:id="rId9"/>
  </p:notesMasterIdLst>
  <p:handoutMasterIdLst>
    <p:handoutMasterId r:id="rId10"/>
  </p:handoutMasterIdLst>
  <p:sldIdLst>
    <p:sldId id="259" r:id="rId3"/>
    <p:sldId id="260" r:id="rId4"/>
    <p:sldId id="314" r:id="rId5"/>
    <p:sldId id="317" r:id="rId6"/>
    <p:sldId id="306" r:id="rId7"/>
    <p:sldId id="313" r:id="rId8"/>
  </p:sldIdLst>
  <p:sldSz cx="9144000" cy="6858000" type="screen4x3"/>
  <p:notesSz cx="7004050" cy="92900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6AFE"/>
    <a:srgbClr val="C96BFD"/>
    <a:srgbClr val="FF69FF"/>
    <a:srgbClr val="FF9393"/>
    <a:srgbClr val="498600"/>
    <a:srgbClr val="6BC400"/>
    <a:srgbClr val="82EE00"/>
    <a:srgbClr val="AAFF43"/>
    <a:srgbClr val="FF7401"/>
    <a:srgbClr val="543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90" d="100"/>
          <a:sy n="90" d="100"/>
        </p:scale>
        <p:origin x="144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2016-04-29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2942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2016-04-29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42546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44563"/>
            <a:fld id="{4A6D6DF7-2B55-456A-BEEA-0F99181E0C08}" type="slidenum">
              <a:rPr lang="en-US" altLang="ko-KR" smtClean="0">
                <a:solidFill>
                  <a:prstClr val="black"/>
                </a:solidFill>
              </a:rPr>
              <a:pPr defTabSz="944563"/>
              <a:t>3</a:t>
            </a:fld>
            <a:endParaRPr lang="en-US" altLang="ko-KR" smtClean="0">
              <a:solidFill>
                <a:prstClr val="black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438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44563"/>
            <a:fld id="{9ED5CA93-1D75-40D0-86EF-D3AC93BA7567}" type="slidenum">
              <a:rPr lang="en-US" altLang="ko-KR" smtClean="0">
                <a:latin typeface="굴림" charset="-127"/>
                <a:ea typeface="굴림" charset="-127"/>
              </a:rPr>
              <a:pPr defTabSz="944563"/>
              <a:t>5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dirty="0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7364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973"/>
            <a:fld id="{2221605D-E1C2-41C5-AEE8-98D743A72735}" type="slidenum">
              <a:rPr lang="en-US" altLang="ko-KR" smtClean="0"/>
              <a:pPr defTabSz="943973"/>
              <a:t>6</a:t>
            </a:fld>
            <a:endParaRPr lang="en-US" altLang="ko-KR" dirty="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275134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2016-04-29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2016-04-29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2016-04-29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36645-4DEE-4612-8C6B-A5574754BA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2016-04-29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2016-04-29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2016-04-29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2016-04-29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2016-04-29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2016-04-29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2016-04-29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2016-04-29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2016-04-29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2016-04-29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2016-04-29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2016-04-29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36645-4DEE-4612-8C6B-A5574754BAA8}" type="slidenum">
              <a:rPr lang="en-US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2016-04-29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2016-04-29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2016-04-29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2016-04-29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2016-04-29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2016-04-29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2016-04-29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2016-04-29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  <p:sldLayoutId id="2147486727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2016-04-29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29" r:id="rId1"/>
    <p:sldLayoutId id="2147486730" r:id="rId2"/>
    <p:sldLayoutId id="2147486731" r:id="rId3"/>
    <p:sldLayoutId id="2147486732" r:id="rId4"/>
    <p:sldLayoutId id="2147486733" r:id="rId5"/>
    <p:sldLayoutId id="2147486734" r:id="rId6"/>
    <p:sldLayoutId id="2147486735" r:id="rId7"/>
    <p:sldLayoutId id="2147486736" r:id="rId8"/>
    <p:sldLayoutId id="2147486737" r:id="rId9"/>
    <p:sldLayoutId id="2147486738" r:id="rId10"/>
    <p:sldLayoutId id="2147486739" r:id="rId11"/>
    <p:sldLayoutId id="2147486740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924" y="-1107504"/>
            <a:ext cx="9287444" cy="864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5"/>
          <p:cNvSpPr>
            <a:spLocks noGrp="1" noChangeArrowheads="1"/>
          </p:cNvSpPr>
          <p:nvPr>
            <p:ph type="subTitle" idx="1"/>
          </p:nvPr>
        </p:nvSpPr>
        <p:spPr>
          <a:xfrm>
            <a:off x="1187624" y="908720"/>
            <a:ext cx="7344816" cy="4824536"/>
          </a:xfrm>
        </p:spPr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altLang="ko-KR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en-US" altLang="ko-KR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ああ</a:t>
            </a: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、ひとの　むらがっていた　このまちは</a:t>
            </a:r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ひとり　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さびしく　すわっている。くにぐにの　なかで　おおいなる　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もので　あった</a:t>
            </a:r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のに、やもめ</a:t>
            </a: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ように　なった。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4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しゅうの　うちの　じょおうは、くえきに　ふくした。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2/</a:t>
            </a: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かのじょ</a:t>
            </a: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　なきながら　よるを　すごし、なみだは　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ほほを　つたって</a:t>
            </a:r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いる</a:t>
            </a: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。かのじょの　あいする　ものは、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なぐさめて　くれない</a:t>
            </a:r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</a:t>
            </a:r>
            <a:r>
              <a:rPr lang="ja-JP" altLang="en-US" sz="24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ともも</a:t>
            </a: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みな　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かのじょを　うらぎり、かのじょの　</a:t>
            </a:r>
            <a:r>
              <a:rPr lang="ja-JP" altLang="en-US" sz="24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てき</a:t>
            </a: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なってしまった</a:t>
            </a: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　　　　　　　　　　　　　　　　　　</a:t>
            </a:r>
            <a:r>
              <a:rPr lang="en-US" altLang="ko-KR" sz="24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4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あいか</a:t>
            </a:r>
            <a:r>
              <a:rPr lang="ko-KR" altLang="en-US" sz="2400" b="1" smtClean="0">
                <a:solidFill>
                  <a:schemeClr val="tx1"/>
                </a:solidFill>
                <a:latin typeface="ＭＳ Ｐゴシック" panose="020B0600070205080204" pitchFamily="50" charset="-128"/>
                <a:ea typeface="HY엽서M" pitchFamily="18" charset="-127"/>
              </a:rPr>
              <a:t> </a:t>
            </a:r>
            <a:r>
              <a:rPr lang="en-US" altLang="ko-KR" sz="24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1:1~2)</a:t>
            </a:r>
          </a:p>
        </p:txBody>
      </p:sp>
      <p:grpSp>
        <p:nvGrpSpPr>
          <p:cNvPr id="3076" name="Group 23"/>
          <p:cNvGrpSpPr>
            <a:grpSpLocks/>
          </p:cNvGrpSpPr>
          <p:nvPr/>
        </p:nvGrpSpPr>
        <p:grpSpPr bwMode="auto">
          <a:xfrm>
            <a:off x="-34925" y="0"/>
            <a:ext cx="9144000" cy="6902450"/>
            <a:chOff x="0" y="0"/>
            <a:chExt cx="5760" cy="4348"/>
          </a:xfrm>
        </p:grpSpPr>
        <p:sp>
          <p:nvSpPr>
            <p:cNvPr id="3077" name="Line 24"/>
            <p:cNvSpPr>
              <a:spLocks noChangeShapeType="1"/>
            </p:cNvSpPr>
            <p:nvPr/>
          </p:nvSpPr>
          <p:spPr bwMode="auto">
            <a:xfrm>
              <a:off x="0" y="64"/>
              <a:ext cx="5760" cy="0"/>
            </a:xfrm>
            <a:prstGeom prst="line">
              <a:avLst/>
            </a:prstGeom>
            <a:noFill/>
            <a:ln w="215900">
              <a:solidFill>
                <a:srgbClr val="AAFF4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078" name="Line 25"/>
            <p:cNvSpPr>
              <a:spLocks noChangeShapeType="1"/>
            </p:cNvSpPr>
            <p:nvPr/>
          </p:nvSpPr>
          <p:spPr bwMode="auto">
            <a:xfrm>
              <a:off x="0" y="4292"/>
              <a:ext cx="5760" cy="0"/>
            </a:xfrm>
            <a:prstGeom prst="line">
              <a:avLst/>
            </a:prstGeom>
            <a:noFill/>
            <a:ln w="215900">
              <a:solidFill>
                <a:srgbClr val="AAFF4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079" name="Line 26"/>
            <p:cNvSpPr>
              <a:spLocks noChangeShapeType="1"/>
            </p:cNvSpPr>
            <p:nvPr/>
          </p:nvSpPr>
          <p:spPr bwMode="auto">
            <a:xfrm>
              <a:off x="68" y="0"/>
              <a:ext cx="0" cy="4320"/>
            </a:xfrm>
            <a:prstGeom prst="line">
              <a:avLst/>
            </a:prstGeom>
            <a:noFill/>
            <a:ln w="215900">
              <a:solidFill>
                <a:srgbClr val="AAFF4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080" name="Line 27"/>
            <p:cNvSpPr>
              <a:spLocks noChangeShapeType="1"/>
            </p:cNvSpPr>
            <p:nvPr/>
          </p:nvSpPr>
          <p:spPr bwMode="auto">
            <a:xfrm>
              <a:off x="5738" y="28"/>
              <a:ext cx="0" cy="4320"/>
            </a:xfrm>
            <a:prstGeom prst="line">
              <a:avLst/>
            </a:prstGeom>
            <a:noFill/>
            <a:ln w="215900">
              <a:solidFill>
                <a:srgbClr val="AAFF4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6" y="202935"/>
            <a:ext cx="8855520" cy="646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226095"/>
            <a:ext cx="8280920" cy="1027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ja-JP" altLang="en-US" sz="4800" dirty="0" smtClean="0">
                <a:ln w="19050">
                  <a:solidFill>
                    <a:srgbClr val="FFFF00"/>
                  </a:solidFill>
                </a:ln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エルサレムの</a:t>
            </a:r>
            <a:endParaRPr lang="en-US" altLang="ko-KR" sz="4800" dirty="0" smtClean="0">
              <a:ln w="19050">
                <a:solidFill>
                  <a:srgbClr val="FFFF00"/>
                </a:solidFill>
              </a:ln>
              <a:solidFill>
                <a:srgbClr val="00206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101" name="Line 24"/>
          <p:cNvSpPr>
            <a:spLocks noChangeShapeType="1"/>
          </p:cNvSpPr>
          <p:nvPr/>
        </p:nvSpPr>
        <p:spPr bwMode="auto">
          <a:xfrm>
            <a:off x="-34925" y="101600"/>
            <a:ext cx="9144000" cy="0"/>
          </a:xfrm>
          <a:prstGeom prst="line">
            <a:avLst/>
          </a:prstGeom>
          <a:noFill/>
          <a:ln w="215900">
            <a:solidFill>
              <a:srgbClr val="543EF8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102" name="Line 25"/>
          <p:cNvSpPr>
            <a:spLocks noChangeShapeType="1"/>
          </p:cNvSpPr>
          <p:nvPr/>
        </p:nvSpPr>
        <p:spPr bwMode="auto">
          <a:xfrm>
            <a:off x="-34925" y="6813550"/>
            <a:ext cx="9144000" cy="0"/>
          </a:xfrm>
          <a:prstGeom prst="line">
            <a:avLst/>
          </a:prstGeom>
          <a:noFill/>
          <a:ln w="215900">
            <a:solidFill>
              <a:srgbClr val="543EF8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103" name="Line 26"/>
          <p:cNvSpPr>
            <a:spLocks noChangeShapeType="1"/>
          </p:cNvSpPr>
          <p:nvPr/>
        </p:nvSpPr>
        <p:spPr bwMode="auto">
          <a:xfrm>
            <a:off x="73025" y="0"/>
            <a:ext cx="0" cy="6858000"/>
          </a:xfrm>
          <a:prstGeom prst="line">
            <a:avLst/>
          </a:prstGeom>
          <a:noFill/>
          <a:ln w="215900">
            <a:solidFill>
              <a:srgbClr val="543EF8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104" name="Line 27"/>
          <p:cNvSpPr>
            <a:spLocks noChangeShapeType="1"/>
          </p:cNvSpPr>
          <p:nvPr/>
        </p:nvSpPr>
        <p:spPr bwMode="auto">
          <a:xfrm>
            <a:off x="9144000" y="44450"/>
            <a:ext cx="0" cy="6858000"/>
          </a:xfrm>
          <a:prstGeom prst="line">
            <a:avLst/>
          </a:prstGeom>
          <a:noFill/>
          <a:ln w="215900">
            <a:solidFill>
              <a:srgbClr val="543EF8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456519" y="1316685"/>
            <a:ext cx="6336704" cy="754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760"/>
              </a:lnSpc>
              <a:defRPr/>
            </a:pPr>
            <a:r>
              <a:rPr lang="ja-JP" altLang="en-US" sz="4800" dirty="0" smtClean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かなしみ</a:t>
            </a:r>
            <a:endParaRPr lang="en-US" altLang="ko-KR" sz="4800" dirty="0" smtClean="0">
              <a:ln w="19050">
                <a:solidFill>
                  <a:srgbClr val="FFFF00"/>
                </a:solidFill>
              </a:ln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8"/>
          <p:cNvSpPr txBox="1">
            <a:spLocks noChangeArrowheads="1"/>
          </p:cNvSpPr>
          <p:nvPr/>
        </p:nvSpPr>
        <p:spPr bwMode="auto">
          <a:xfrm>
            <a:off x="0" y="0"/>
            <a:ext cx="9144000" cy="1068388"/>
          </a:xfrm>
          <a:prstGeom prst="roundRect">
            <a:avLst>
              <a:gd name="adj" fmla="val 668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42950" indent="-742950" algn="ctr">
              <a:defRPr/>
            </a:pPr>
            <a:endParaRPr kumimoji="0" lang="en-US" altLang="ko-KR" sz="3600" dirty="0" smtClean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6" name="모서리가 둥근 사각형 설명선 15"/>
          <p:cNvSpPr/>
          <p:nvPr/>
        </p:nvSpPr>
        <p:spPr>
          <a:xfrm>
            <a:off x="235406" y="5877272"/>
            <a:ext cx="8568952" cy="792088"/>
          </a:xfrm>
          <a:prstGeom prst="wedgeRoundRectCallout">
            <a:avLst>
              <a:gd name="adj1" fmla="val -50126"/>
              <a:gd name="adj2" fmla="val 9699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あいか　とは　くるしみの　うた　という　いみです</a:t>
            </a:r>
            <a:endParaRPr lang="en-US" altLang="ko-KR" sz="2800" dirty="0" smtClean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사각형 설명선 16"/>
          <p:cNvSpPr/>
          <p:nvPr/>
        </p:nvSpPr>
        <p:spPr>
          <a:xfrm>
            <a:off x="285528" y="138150"/>
            <a:ext cx="8568952" cy="1058602"/>
          </a:xfrm>
          <a:prstGeom prst="wedgeRoundRectCallout">
            <a:avLst>
              <a:gd name="adj1" fmla="val -50126"/>
              <a:gd name="adj2" fmla="val 9699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あいかは　エルサレムが　ほろびた　すぐあとに</a:t>
            </a:r>
            <a:endParaRPr lang="en-US" altLang="ja-JP" sz="2800" dirty="0" smtClean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きろくされた　</a:t>
            </a:r>
            <a:r>
              <a:rPr lang="ja-JP" altLang="en-US" sz="2800" dirty="0" err="1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しょです</a:t>
            </a:r>
            <a:endParaRPr lang="en-US" altLang="ko-KR" sz="2800" dirty="0" smtClean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" y="0"/>
            <a:ext cx="91271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0" y="0"/>
            <a:ext cx="8676456" cy="1068388"/>
          </a:xfrm>
          <a:prstGeom prst="roundRect">
            <a:avLst>
              <a:gd name="adj" fmla="val 668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742950" indent="-742950">
              <a:defRPr/>
            </a:pPr>
            <a:r>
              <a:rPr kumimoji="0" lang="en-US" altLang="ko-KR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kumimoji="0" lang="ja-JP" altLang="en-US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イスラエルの　さいだいの　もんだいは　なんだったのでしょうか</a:t>
            </a:r>
            <a:endParaRPr kumimoji="0" lang="en-US" altLang="ko-KR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1223628" y="4942043"/>
            <a:ext cx="6696744" cy="1119010"/>
          </a:xfrm>
          <a:prstGeom prst="wedgeRoundRectCallout">
            <a:avLst>
              <a:gd name="adj1" fmla="val -45272"/>
              <a:gd name="adj2" fmla="val 7970"/>
              <a:gd name="adj3" fmla="val 16667"/>
            </a:avLst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わざわい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ふせぐことが　できない　</a:t>
            </a:r>
            <a:endParaRPr lang="en-US" altLang="ja-JP" sz="2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eaLnBrk="1" hangingPunct="1">
              <a:defRPr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でんとうと　せいどに　こだわりました</a:t>
            </a:r>
            <a:endParaRPr lang="ko-KR" altLang="en-US" sz="2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1232057" y="3099033"/>
            <a:ext cx="6696744" cy="1046064"/>
          </a:xfrm>
          <a:prstGeom prst="wedgeRoundRectCallout">
            <a:avLst>
              <a:gd name="adj1" fmla="val -45272"/>
              <a:gd name="adj2" fmla="val 7970"/>
              <a:gd name="adj3" fmla="val 16667"/>
            </a:avLst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もっとも　もんだい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なることを　しらない</a:t>
            </a:r>
            <a:endParaRPr lang="en-US" altLang="ja-JP" sz="2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eaLnBrk="1" hangingPunct="1">
              <a:defRPr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りっぽう　</a:t>
            </a:r>
            <a:r>
              <a:rPr lang="ja-JP" altLang="en-US" sz="2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だんた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いでした</a:t>
            </a:r>
            <a:endParaRPr lang="en-US" altLang="ko-KR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1223628" y="1183148"/>
            <a:ext cx="6696744" cy="1046064"/>
          </a:xfrm>
          <a:prstGeom prst="wedgeRoundRectCallout">
            <a:avLst>
              <a:gd name="adj1" fmla="val -45272"/>
              <a:gd name="adj2" fmla="val 7970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じゅうような　ひとつを　しらない　</a:t>
            </a:r>
            <a:endParaRPr lang="en-US" altLang="ja-JP" sz="2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eaLnBrk="1" hangingPunct="1">
              <a:defRPr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しゅうきょう　</a:t>
            </a:r>
            <a:r>
              <a:rPr lang="ja-JP" altLang="en-US" sz="2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だんた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いでした</a:t>
            </a:r>
            <a:endParaRPr lang="ko-KR" altLang="en-US" sz="2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68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72400" cy="1068388"/>
          </a:xfrm>
          <a:prstGeom prst="roundRect">
            <a:avLst>
              <a:gd name="adj" fmla="val 6681"/>
            </a:avLst>
          </a:prstGeom>
        </p:spPr>
        <p:txBody>
          <a:bodyPr/>
          <a:lstStyle/>
          <a:p>
            <a:pPr marL="742950" indent="-742950">
              <a:defRPr/>
            </a:pPr>
            <a:r>
              <a:rPr lang="en-US" altLang="ko-KR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エルサレムは　こんぽん（ふくいん）を　のがした　ためです</a:t>
            </a:r>
            <a:endParaRPr lang="en-US" altLang="ko-KR" sz="36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모서리가 둥근 사각형 설명선 8"/>
          <p:cNvSpPr/>
          <p:nvPr/>
        </p:nvSpPr>
        <p:spPr>
          <a:xfrm>
            <a:off x="2627784" y="1268760"/>
            <a:ext cx="6408712" cy="1080120"/>
          </a:xfrm>
          <a:prstGeom prst="wedgeRoundRectCallout">
            <a:avLst>
              <a:gd name="adj1" fmla="val -50126"/>
              <a:gd name="adj2" fmla="val 9699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くにぐにの　なかで　おおいなる　ものが　ろうどうしゃに　なりました</a:t>
            </a:r>
            <a:endParaRPr lang="en-US" altLang="ko-KR" sz="2400" dirty="0" smtClean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모서리가 둥근 사각형 설명선 9"/>
          <p:cNvSpPr/>
          <p:nvPr/>
        </p:nvSpPr>
        <p:spPr>
          <a:xfrm>
            <a:off x="2613768" y="3054350"/>
            <a:ext cx="6408712" cy="1080120"/>
          </a:xfrm>
          <a:prstGeom prst="wedgeRoundRectCallout">
            <a:avLst>
              <a:gd name="adj1" fmla="val -50138"/>
              <a:gd name="adj2" fmla="val -18069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ゆうじんが　てきに　なりました</a:t>
            </a:r>
            <a:endParaRPr lang="ko-KR" altLang="en-US" sz="2400" dirty="0">
              <a:solidFill>
                <a:srgbClr val="C00000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1" name="모서리가 둥근 사각형 설명선 10"/>
          <p:cNvSpPr/>
          <p:nvPr/>
        </p:nvSpPr>
        <p:spPr>
          <a:xfrm>
            <a:off x="2613768" y="4956175"/>
            <a:ext cx="6408712" cy="1080120"/>
          </a:xfrm>
          <a:prstGeom prst="wedgeRoundRectCallout">
            <a:avLst>
              <a:gd name="adj1" fmla="val -50138"/>
              <a:gd name="adj2" fmla="val -18069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008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さいし　ちょうろうたちは　しょくもつを　さがして　いたのですが　まちの　なかで　いきたえました</a:t>
            </a:r>
            <a:endParaRPr lang="ko-KR" altLang="en-US" sz="2400" dirty="0">
              <a:solidFill>
                <a:srgbClr val="008000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0" y="44624"/>
            <a:ext cx="7956376" cy="1068388"/>
          </a:xfrm>
          <a:prstGeom prst="roundRect">
            <a:avLst>
              <a:gd name="adj" fmla="val 668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kumimoji="0" lang="en-US" altLang="ko-KR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en-US" altLang="ko-KR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こんぽん、かいふく、　ちょうせんの　</a:t>
            </a:r>
            <a:r>
              <a:rPr kumimoji="0" lang="ja-JP" altLang="en-US" sz="3600" dirty="0" err="1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</a:t>
            </a:r>
            <a:r>
              <a:rPr kumimoji="0" lang="ja-JP" altLang="en-US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こくひょうを　もたなければ　なりません</a:t>
            </a:r>
            <a:endParaRPr kumimoji="0" lang="en-US" altLang="ko-KR" sz="3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아래쪽 화살표 4"/>
          <p:cNvSpPr/>
          <p:nvPr/>
        </p:nvSpPr>
        <p:spPr>
          <a:xfrm rot="432981">
            <a:off x="1929568" y="3164383"/>
            <a:ext cx="5794894" cy="1522623"/>
          </a:xfrm>
          <a:prstGeom prst="downArrow">
            <a:avLst>
              <a:gd name="adj1" fmla="val 82662"/>
              <a:gd name="adj2" fmla="val 32253"/>
            </a:avLst>
          </a:prstGeom>
          <a:solidFill>
            <a:srgbClr val="AAFF4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ja-JP" altLang="en-US" sz="2800" spc="-15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かいふくとは　かみさまが　</a:t>
            </a:r>
            <a:endParaRPr lang="en-US" altLang="ja-JP" sz="2800" spc="-150" dirty="0" smtClean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2800" spc="-15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あたえられた　ちからです</a:t>
            </a:r>
            <a:endParaRPr lang="en-US" altLang="ja-JP" sz="2800" spc="-150" dirty="0" smtClean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2800" spc="-15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（かみのくに）</a:t>
            </a:r>
            <a:endParaRPr lang="ko-KR" altLang="en-US" sz="2800" spc="-150" dirty="0">
              <a:solidFill>
                <a:schemeClr val="tx2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6" name="아래쪽 화살표 5"/>
          <p:cNvSpPr/>
          <p:nvPr/>
        </p:nvSpPr>
        <p:spPr>
          <a:xfrm rot="432981">
            <a:off x="3163945" y="5037613"/>
            <a:ext cx="5794894" cy="1359548"/>
          </a:xfrm>
          <a:prstGeom prst="downArrow">
            <a:avLst>
              <a:gd name="adj1" fmla="val 82662"/>
              <a:gd name="adj2" fmla="val 32253"/>
            </a:avLst>
          </a:prstGeom>
          <a:solidFill>
            <a:srgbClr val="543EF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ja-JP" altLang="en-US" sz="2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ちょうせんとは　かみさまが　</a:t>
            </a:r>
            <a:endParaRPr lang="en-US" altLang="ja-JP" sz="260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260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あたえられた</a:t>
            </a:r>
            <a:r>
              <a:rPr lang="ja-JP" altLang="en-US" sz="2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しめいで</a:t>
            </a:r>
            <a:r>
              <a:rPr lang="ja-JP" altLang="en-US" sz="2600" dirty="0" err="1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</a:t>
            </a:r>
            <a:endParaRPr lang="en-US" altLang="ko-KR" sz="26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en-US" altLang="ko-KR" sz="28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8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　しょうにん</a:t>
            </a:r>
            <a:r>
              <a:rPr lang="en-US" altLang="ko-KR" sz="28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2800" dirty="0">
              <a:solidFill>
                <a:schemeClr val="bg1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1" name="아래쪽 화살표 10"/>
          <p:cNvSpPr/>
          <p:nvPr/>
        </p:nvSpPr>
        <p:spPr>
          <a:xfrm rot="432981">
            <a:off x="33614" y="1260763"/>
            <a:ext cx="5794894" cy="1399843"/>
          </a:xfrm>
          <a:prstGeom prst="downArrow">
            <a:avLst>
              <a:gd name="adj1" fmla="val 82662"/>
              <a:gd name="adj2" fmla="val 32253"/>
            </a:avLst>
          </a:prstGeom>
          <a:solidFill>
            <a:srgbClr val="FF740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ja-JP" altLang="en-US" sz="26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こんぽんとは　かみさまが　</a:t>
            </a:r>
            <a:endParaRPr lang="en-US" altLang="ja-JP" sz="2600" dirty="0" smtClean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26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あたえられた　けいやくです</a:t>
            </a:r>
            <a:endParaRPr lang="en-US" altLang="ja-JP" sz="2600" dirty="0" smtClean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en-US" altLang="ko-KR" sz="28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8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イエス・キリスト</a:t>
            </a:r>
            <a:r>
              <a:rPr lang="en-US" altLang="ko-KR" sz="28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2800" dirty="0">
              <a:solidFill>
                <a:srgbClr val="FFFF00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5" grpId="0" animBg="1"/>
      <p:bldP spid="6" grpId="0" animBg="1"/>
      <p:bldP spid="11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18694</TotalTime>
  <Words>55</Words>
  <Application>Microsoft Office PowerPoint</Application>
  <PresentationFormat>画面に合わせる (4:3)</PresentationFormat>
  <Paragraphs>38</Paragraphs>
  <Slides>6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6</vt:i4>
      </vt:variant>
    </vt:vector>
  </HeadingPairs>
  <TitlesOfParts>
    <vt:vector size="15" baseType="lpstr">
      <vt:lpstr>Gulim</vt:lpstr>
      <vt:lpstr>HY견고딕</vt:lpstr>
      <vt:lpstr>HY엽서M</vt:lpstr>
      <vt:lpstr>맑은 고딕</vt:lpstr>
      <vt:lpstr>휴먼모음T</vt:lpstr>
      <vt:lpstr>ＭＳ Ｐゴシック</vt:lpstr>
      <vt:lpstr>Arial</vt:lpstr>
      <vt:lpstr>Office 테마</vt:lpstr>
      <vt:lpstr>1_Office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2. エルサレムは　こんぽん（ふくいん）を　のがした　ためです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김종윤</dc:creator>
  <cp:lastModifiedBy>佐々木智香子</cp:lastModifiedBy>
  <cp:revision>1596</cp:revision>
  <dcterms:created xsi:type="dcterms:W3CDTF">2008-03-21T01:39:31Z</dcterms:created>
  <dcterms:modified xsi:type="dcterms:W3CDTF">2016-04-29T06:28:39Z</dcterms:modified>
</cp:coreProperties>
</file>