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6728" r:id="rId2"/>
  </p:sldMasterIdLst>
  <p:notesMasterIdLst>
    <p:notesMasterId r:id="rId8"/>
  </p:notesMasterIdLst>
  <p:handoutMasterIdLst>
    <p:handoutMasterId r:id="rId9"/>
  </p:handoutMasterIdLst>
  <p:sldIdLst>
    <p:sldId id="260" r:id="rId3"/>
    <p:sldId id="259" r:id="rId4"/>
    <p:sldId id="317" r:id="rId5"/>
    <p:sldId id="306" r:id="rId6"/>
    <p:sldId id="313" r:id="rId7"/>
  </p:sldIdLst>
  <p:sldSz cx="9144000" cy="6858000" type="screen4x3"/>
  <p:notesSz cx="7004050" cy="9290050"/>
  <p:defaultTextStyle>
    <a:defPPr>
      <a:defRPr lang="ko-KR"/>
    </a:defPPr>
    <a:lvl1pPr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1pPr>
    <a:lvl2pPr marL="457200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2pPr>
    <a:lvl3pPr marL="914400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3pPr>
    <a:lvl4pPr marL="1371600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4pPr>
    <a:lvl5pPr marL="1828800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5pPr>
    <a:lvl6pPr marL="2286000" algn="l" defTabSz="914400" rtl="0" eaLnBrk="1" latinLnBrk="1" hangingPunct="1"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6pPr>
    <a:lvl7pPr marL="2743200" algn="l" defTabSz="914400" rtl="0" eaLnBrk="1" latinLnBrk="1" hangingPunct="1"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7pPr>
    <a:lvl8pPr marL="3200400" algn="l" defTabSz="914400" rtl="0" eaLnBrk="1" latinLnBrk="1" hangingPunct="1"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8pPr>
    <a:lvl9pPr marL="3657600" algn="l" defTabSz="914400" rtl="0" eaLnBrk="1" latinLnBrk="1" hangingPunct="1"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2EE00"/>
    <a:srgbClr val="7F6AFE"/>
    <a:srgbClr val="C96BFD"/>
    <a:srgbClr val="FF69FF"/>
    <a:srgbClr val="FF9393"/>
    <a:srgbClr val="498600"/>
    <a:srgbClr val="6BC400"/>
    <a:srgbClr val="AAFF43"/>
    <a:srgbClr val="FF7401"/>
    <a:srgbClr val="543E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662" autoAdjust="0"/>
  </p:normalViewPr>
  <p:slideViewPr>
    <p:cSldViewPr>
      <p:cViewPr varScale="1">
        <p:scale>
          <a:sx n="102" d="100"/>
          <a:sy n="102" d="100"/>
        </p:scale>
        <p:origin x="840" y="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viewProps" Target="viewProps.xml"/><Relationship Id="rId5" Type="http://schemas.openxmlformats.org/officeDocument/2006/relationships/slide" Target="slides/slide3.xml"/><Relationship Id="rId10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5300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quarter" idx="1"/>
          </p:nvPr>
        </p:nvSpPr>
        <p:spPr>
          <a:xfrm>
            <a:off x="3967163" y="0"/>
            <a:ext cx="3035300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fld id="{A32B07B0-F652-4E62-955C-7E3C4761B03E}" type="datetimeFigureOut">
              <a:rPr lang="ko-KR" altLang="en-US"/>
              <a:pPr>
                <a:defRPr/>
              </a:pPr>
              <a:t>2016-05-06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2"/>
          </p:nvPr>
        </p:nvSpPr>
        <p:spPr>
          <a:xfrm>
            <a:off x="0" y="8824913"/>
            <a:ext cx="3035300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3"/>
          </p:nvPr>
        </p:nvSpPr>
        <p:spPr>
          <a:xfrm>
            <a:off x="3967163" y="8824913"/>
            <a:ext cx="3035300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fld id="{762EB21B-85CD-464E-A575-A2FD459B4D6A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5294207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5300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967163" y="0"/>
            <a:ext cx="3035300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fld id="{0EE5CA66-2304-4544-86FB-D11B9FEE2FED}" type="datetimeFigureOut">
              <a:rPr lang="ko-KR" altLang="en-US"/>
              <a:pPr>
                <a:defRPr/>
              </a:pPr>
              <a:t>2016-05-06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179513" y="696913"/>
            <a:ext cx="4645025" cy="34845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ko-KR" altLang="en-US" noProof="0" smtClean="0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700088" y="4411663"/>
            <a:ext cx="5603875" cy="41814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noProof="0" smtClean="0"/>
              <a:t>마스터 텍스트 스타일을 편집합니다</a:t>
            </a:r>
          </a:p>
          <a:p>
            <a:pPr lvl="1"/>
            <a:r>
              <a:rPr lang="ko-KR" altLang="en-US" noProof="0" smtClean="0"/>
              <a:t>둘째 수준</a:t>
            </a:r>
          </a:p>
          <a:p>
            <a:pPr lvl="2"/>
            <a:r>
              <a:rPr lang="ko-KR" altLang="en-US" noProof="0" smtClean="0"/>
              <a:t>셋째 수준</a:t>
            </a:r>
          </a:p>
          <a:p>
            <a:pPr lvl="3"/>
            <a:r>
              <a:rPr lang="ko-KR" altLang="en-US" noProof="0" smtClean="0"/>
              <a:t>넷째 수준</a:t>
            </a:r>
          </a:p>
          <a:p>
            <a:pPr lvl="4"/>
            <a:r>
              <a:rPr lang="ko-KR" altLang="en-US" noProof="0" smtClean="0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824913"/>
            <a:ext cx="3035300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967163" y="8824913"/>
            <a:ext cx="3035300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fld id="{5ADA6992-C13F-44F5-98E4-943CB8B28ADE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9425463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ADA6992-C13F-44F5-98E4-943CB8B28ADE}" type="slidenum">
              <a:rPr lang="ko-KR" altLang="en-US" smtClean="0"/>
              <a:pPr>
                <a:defRPr/>
              </a:pPr>
              <a:t>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899588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944563"/>
            <a:fld id="{9ED5CA93-1D75-40D0-86EF-D3AC93BA7567}" type="slidenum">
              <a:rPr lang="en-US" altLang="ko-KR" smtClean="0">
                <a:latin typeface="굴림" charset="-127"/>
                <a:ea typeface="굴림" charset="-127"/>
              </a:rPr>
              <a:pPr defTabSz="944563"/>
              <a:t>4</a:t>
            </a:fld>
            <a:endParaRPr lang="en-US" altLang="ko-KR" smtClean="0">
              <a:latin typeface="굴림" charset="-127"/>
              <a:ea typeface="굴림" charset="-127"/>
            </a:endParaRPr>
          </a:p>
        </p:txBody>
      </p:sp>
      <p:sp>
        <p:nvSpPr>
          <p:cNvPr id="9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2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ko-KR" altLang="ko-KR" dirty="0" smtClean="0">
              <a:latin typeface="굴림" charset="-127"/>
              <a:ea typeface="굴림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1673644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43973"/>
            <a:fld id="{2221605D-E1C2-41C5-AEE8-98D743A72735}" type="slidenum">
              <a:rPr lang="en-US" altLang="ko-KR" smtClean="0"/>
              <a:pPr defTabSz="943973"/>
              <a:t>5</a:t>
            </a:fld>
            <a:endParaRPr lang="en-US" altLang="ko-KR" dirty="0" smtClean="0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ko-KR" altLang="ko-KR" smtClean="0"/>
          </a:p>
        </p:txBody>
      </p:sp>
    </p:spTree>
    <p:extLst>
      <p:ext uri="{BB962C8B-B14F-4D97-AF65-F5344CB8AC3E}">
        <p14:creationId xmlns:p14="http://schemas.microsoft.com/office/powerpoint/2010/main" val="27513439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01B3D3-8AAF-4345-83B8-48DFCE0DD3E6}" type="datetimeFigureOut">
              <a:rPr lang="ko-KR" altLang="en-US"/>
              <a:pPr>
                <a:defRPr/>
              </a:pPr>
              <a:t>2016-05-06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9CA0E2-4BDC-476E-8F52-2555C3427592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144B29-FC16-42D7-A54A-AE265A8B2D06}" type="datetimeFigureOut">
              <a:rPr lang="ko-KR" altLang="en-US"/>
              <a:pPr>
                <a:defRPr/>
              </a:pPr>
              <a:t>2016-05-06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9B4D64-9061-48F5-A925-4F5213100E86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BA7552-4013-40B1-97DD-08A6325789BC}" type="datetimeFigureOut">
              <a:rPr lang="ko-KR" altLang="en-US"/>
              <a:pPr>
                <a:defRPr/>
              </a:pPr>
              <a:t>2016-05-06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104F3C-89F1-4B85-9A65-75F8BF37A882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936645-4DEE-4612-8C6B-A5574754BAA8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01B3D3-8AAF-4345-83B8-48DFCE0DD3E6}" type="datetimeFigureOut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2016-05-06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9CA0E2-4BDC-476E-8F52-2555C3427592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FEEC14-D136-4969-A41C-AD93C7D98344}" type="datetimeFigureOut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2016-05-06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FA85BB-0A50-4E18-B30F-C8DC382C4212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3E6F0C-2F8C-4948-8764-F61792285A0E}" type="datetimeFigureOut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2016-05-06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A28FEF-4989-41D6-855F-806A24A79933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FD0E8E-A300-4AF7-BFED-4E20C4B2B9BE}" type="datetimeFigureOut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2016-05-06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C28EC0-1958-4C74-8687-A6982BA71A70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4155BB-F4C8-4D6F-94F3-CC6D95652717}" type="datetimeFigureOut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2016-05-06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AC2885-EB7A-41F3-8D73-533BF46A8C79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75C561-4942-4F77-9814-5E4339E085B1}" type="datetimeFigureOut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2016-05-06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DBCF96-DFE9-4DBF-A03C-124B0B0D6BAE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71318C-2A09-4135-BC61-8C77AE391CAA}" type="datetimeFigureOut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2016-05-06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6F653E-2ECF-4100-958E-6D8EBE12DA64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FEEC14-D136-4969-A41C-AD93C7D98344}" type="datetimeFigureOut">
              <a:rPr lang="ko-KR" altLang="en-US"/>
              <a:pPr>
                <a:defRPr/>
              </a:pPr>
              <a:t>2016-05-06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FA85BB-0A50-4E18-B30F-C8DC382C4212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7B59E0-0E0E-44CC-9A04-9918756DFD25}" type="datetimeFigureOut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2016-05-06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6DD93A-1DA2-4C0F-ABBF-D053DC4423B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 smtClean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F0CFD9-1FB1-44E6-8216-C77415369C13}" type="datetimeFigureOut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2016-05-06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7A77CF-5C0B-4624-B4F4-644F573A4A85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144B29-FC16-42D7-A54A-AE265A8B2D06}" type="datetimeFigureOut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2016-05-06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9B4D64-9061-48F5-A925-4F5213100E86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BA7552-4013-40B1-97DD-08A6325789BC}" type="datetimeFigureOut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2016-05-06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104F3C-89F1-4B85-9A65-75F8BF37A882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936645-4DEE-4612-8C6B-A5574754BAA8}" type="slidenum">
              <a:rPr lang="en-US" altLang="ko-K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3E6F0C-2F8C-4948-8764-F61792285A0E}" type="datetimeFigureOut">
              <a:rPr lang="ko-KR" altLang="en-US"/>
              <a:pPr>
                <a:defRPr/>
              </a:pPr>
              <a:t>2016-05-06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A28FEF-4989-41D6-855F-806A24A79933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FD0E8E-A300-4AF7-BFED-4E20C4B2B9BE}" type="datetimeFigureOut">
              <a:rPr lang="ko-KR" altLang="en-US"/>
              <a:pPr>
                <a:defRPr/>
              </a:pPr>
              <a:t>2016-05-06</a:t>
            </a:fld>
            <a:endParaRPr lang="ko-KR" altLang="en-US"/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C28EC0-1958-4C74-8687-A6982BA71A70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4155BB-F4C8-4D6F-94F3-CC6D95652717}" type="datetimeFigureOut">
              <a:rPr lang="ko-KR" altLang="en-US"/>
              <a:pPr>
                <a:defRPr/>
              </a:pPr>
              <a:t>2016-05-06</a:t>
            </a:fld>
            <a:endParaRPr lang="ko-KR" altLang="en-US"/>
          </a:p>
        </p:txBody>
      </p:sp>
      <p:sp>
        <p:nvSpPr>
          <p:cNvPr id="8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9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AC2885-EB7A-41F3-8D73-533BF46A8C79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75C561-4942-4F77-9814-5E4339E085B1}" type="datetimeFigureOut">
              <a:rPr lang="ko-KR" altLang="en-US"/>
              <a:pPr>
                <a:defRPr/>
              </a:pPr>
              <a:t>2016-05-06</a:t>
            </a:fld>
            <a:endParaRPr lang="ko-KR" altLang="en-US"/>
          </a:p>
        </p:txBody>
      </p:sp>
      <p:sp>
        <p:nvSpPr>
          <p:cNvPr id="4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5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DBCF96-DFE9-4DBF-A03C-124B0B0D6BAE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71318C-2A09-4135-BC61-8C77AE391CAA}" type="datetimeFigureOut">
              <a:rPr lang="ko-KR" altLang="en-US"/>
              <a:pPr>
                <a:defRPr/>
              </a:pPr>
              <a:t>2016-05-06</a:t>
            </a:fld>
            <a:endParaRPr lang="ko-KR" altLang="en-US"/>
          </a:p>
        </p:txBody>
      </p:sp>
      <p:sp>
        <p:nvSpPr>
          <p:cNvPr id="3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4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6F653E-2ECF-4100-958E-6D8EBE12DA64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7B59E0-0E0E-44CC-9A04-9918756DFD25}" type="datetimeFigureOut">
              <a:rPr lang="ko-KR" altLang="en-US"/>
              <a:pPr>
                <a:defRPr/>
              </a:pPr>
              <a:t>2016-05-06</a:t>
            </a:fld>
            <a:endParaRPr lang="ko-KR" altLang="en-US"/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6DD93A-1DA2-4C0F-ABBF-D053DC4423BF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 smtClean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F0CFD9-1FB1-44E6-8216-C77415369C13}" type="datetimeFigureOut">
              <a:rPr lang="ko-KR" altLang="en-US"/>
              <a:pPr>
                <a:defRPr/>
              </a:pPr>
              <a:t>2016-05-06</a:t>
            </a:fld>
            <a:endParaRPr lang="ko-KR" altLang="en-US"/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7A77CF-5C0B-4624-B4F4-644F573A4A85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제목 개체 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텍스트 개체 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FFF0AAE7-0892-4F73-8CA1-6E89D1B6B97E}" type="datetimeFigureOut">
              <a:rPr lang="ko-KR" altLang="en-US"/>
              <a:pPr>
                <a:defRPr/>
              </a:pPr>
              <a:t>2016-05-06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9977FF02-9BE1-469E-8693-E852BF04072D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716" r:id="rId1"/>
    <p:sldLayoutId id="2147486717" r:id="rId2"/>
    <p:sldLayoutId id="2147486718" r:id="rId3"/>
    <p:sldLayoutId id="2147486719" r:id="rId4"/>
    <p:sldLayoutId id="2147486720" r:id="rId5"/>
    <p:sldLayoutId id="2147486721" r:id="rId6"/>
    <p:sldLayoutId id="2147486722" r:id="rId7"/>
    <p:sldLayoutId id="2147486723" r:id="rId8"/>
    <p:sldLayoutId id="2147486724" r:id="rId9"/>
    <p:sldLayoutId id="2147486725" r:id="rId10"/>
    <p:sldLayoutId id="2147486726" r:id="rId11"/>
    <p:sldLayoutId id="2147486727" r:id="rId12"/>
  </p:sldLayoutIdLst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제목 개체 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텍스트 개체 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FFF0AAE7-0892-4F73-8CA1-6E89D1B6B97E}" type="datetimeFigureOut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2016-05-06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9977FF02-9BE1-469E-8693-E852BF04072D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729" r:id="rId1"/>
    <p:sldLayoutId id="2147486730" r:id="rId2"/>
    <p:sldLayoutId id="2147486731" r:id="rId3"/>
    <p:sldLayoutId id="2147486732" r:id="rId4"/>
    <p:sldLayoutId id="2147486733" r:id="rId5"/>
    <p:sldLayoutId id="2147486734" r:id="rId6"/>
    <p:sldLayoutId id="2147486735" r:id="rId7"/>
    <p:sldLayoutId id="2147486736" r:id="rId8"/>
    <p:sldLayoutId id="2147486737" r:id="rId9"/>
    <p:sldLayoutId id="2147486738" r:id="rId10"/>
    <p:sldLayoutId id="2147486739" r:id="rId11"/>
    <p:sldLayoutId id="2147486740" r:id="rId12"/>
  </p:sldLayoutIdLst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0976" y="202935"/>
            <a:ext cx="8855520" cy="646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611560" y="226095"/>
            <a:ext cx="8280920" cy="10279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ja-JP" altLang="en-US" sz="4800" dirty="0" smtClean="0">
                <a:ln w="19050">
                  <a:solidFill>
                    <a:srgbClr val="FFFF00"/>
                  </a:solidFill>
                </a:ln>
                <a:solidFill>
                  <a:srgbClr val="00206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かみさまの</a:t>
            </a:r>
            <a:endParaRPr lang="en-US" altLang="ko-KR" sz="4800" dirty="0" smtClean="0">
              <a:ln w="19050">
                <a:solidFill>
                  <a:srgbClr val="FFFF00"/>
                </a:solidFill>
              </a:ln>
              <a:solidFill>
                <a:srgbClr val="00206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4101" name="Line 24"/>
          <p:cNvSpPr>
            <a:spLocks noChangeShapeType="1"/>
          </p:cNvSpPr>
          <p:nvPr/>
        </p:nvSpPr>
        <p:spPr bwMode="auto">
          <a:xfrm>
            <a:off x="-34925" y="101600"/>
            <a:ext cx="9144000" cy="0"/>
          </a:xfrm>
          <a:prstGeom prst="line">
            <a:avLst/>
          </a:prstGeom>
          <a:noFill/>
          <a:ln w="215900">
            <a:solidFill>
              <a:srgbClr val="543EF8"/>
            </a:solidFill>
            <a:round/>
            <a:headEnd/>
            <a:tailEnd/>
          </a:ln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4102" name="Line 25"/>
          <p:cNvSpPr>
            <a:spLocks noChangeShapeType="1"/>
          </p:cNvSpPr>
          <p:nvPr/>
        </p:nvSpPr>
        <p:spPr bwMode="auto">
          <a:xfrm>
            <a:off x="-34925" y="6813550"/>
            <a:ext cx="9144000" cy="0"/>
          </a:xfrm>
          <a:prstGeom prst="line">
            <a:avLst/>
          </a:prstGeom>
          <a:noFill/>
          <a:ln w="215900">
            <a:solidFill>
              <a:srgbClr val="543EF8"/>
            </a:solidFill>
            <a:round/>
            <a:headEnd/>
            <a:tailEnd/>
          </a:ln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4103" name="Line 26"/>
          <p:cNvSpPr>
            <a:spLocks noChangeShapeType="1"/>
          </p:cNvSpPr>
          <p:nvPr/>
        </p:nvSpPr>
        <p:spPr bwMode="auto">
          <a:xfrm>
            <a:off x="73025" y="0"/>
            <a:ext cx="0" cy="6858000"/>
          </a:xfrm>
          <a:prstGeom prst="line">
            <a:avLst/>
          </a:prstGeom>
          <a:noFill/>
          <a:ln w="215900">
            <a:solidFill>
              <a:srgbClr val="543EF8"/>
            </a:solidFill>
            <a:round/>
            <a:headEnd/>
            <a:tailEnd/>
          </a:ln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4104" name="Line 27"/>
          <p:cNvSpPr>
            <a:spLocks noChangeShapeType="1"/>
          </p:cNvSpPr>
          <p:nvPr/>
        </p:nvSpPr>
        <p:spPr bwMode="auto">
          <a:xfrm>
            <a:off x="9144000" y="44450"/>
            <a:ext cx="0" cy="6858000"/>
          </a:xfrm>
          <a:prstGeom prst="line">
            <a:avLst/>
          </a:prstGeom>
          <a:noFill/>
          <a:ln w="215900">
            <a:solidFill>
              <a:srgbClr val="543EF8"/>
            </a:solidFill>
            <a:round/>
            <a:headEnd/>
            <a:tailEnd/>
          </a:ln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8" name="TextBox 7"/>
          <p:cNvSpPr txBox="1"/>
          <p:nvPr/>
        </p:nvSpPr>
        <p:spPr>
          <a:xfrm>
            <a:off x="1456519" y="1316685"/>
            <a:ext cx="6336704" cy="754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5760"/>
              </a:lnSpc>
              <a:defRPr/>
            </a:pPr>
            <a:r>
              <a:rPr lang="ja-JP" altLang="en-US" sz="4800" dirty="0" smtClean="0">
                <a:ln w="19050">
                  <a:solidFill>
                    <a:srgbClr val="FFFF00"/>
                  </a:solidFill>
                </a:ln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いかり</a:t>
            </a:r>
            <a:endParaRPr lang="en-US" altLang="ko-KR" sz="4800" dirty="0" smtClean="0">
              <a:ln w="19050">
                <a:solidFill>
                  <a:srgbClr val="FFFF00"/>
                </a:solidFill>
              </a:ln>
              <a:solidFill>
                <a:srgbClr val="FF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5"/>
          <p:cNvSpPr>
            <a:spLocks noGrp="1" noChangeArrowheads="1"/>
          </p:cNvSpPr>
          <p:nvPr>
            <p:ph type="subTitle" idx="1"/>
          </p:nvPr>
        </p:nvSpPr>
        <p:spPr>
          <a:xfrm>
            <a:off x="292845" y="937419"/>
            <a:ext cx="8496944" cy="5072062"/>
          </a:xfrm>
        </p:spPr>
        <p:txBody>
          <a:bodyPr anchor="ctr"/>
          <a:lstStyle/>
          <a:p>
            <a:pPr algn="just">
              <a:lnSpc>
                <a:spcPct val="150000"/>
              </a:lnSpc>
            </a:pPr>
            <a:r>
              <a:rPr lang="ja-JP" altLang="en-US" sz="2000" b="1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しゅは、てきの　ように　なって</a:t>
            </a:r>
            <a:r>
              <a:rPr lang="ja-JP" altLang="en-US" sz="2000" b="1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、イスラエル</a:t>
            </a:r>
            <a:r>
              <a:rPr lang="ja-JP" altLang="en-US" sz="2000" b="1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を　ほろぼし</a:t>
            </a:r>
            <a:r>
              <a:rPr lang="ja-JP" altLang="en-US" sz="2000" b="1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、</a:t>
            </a:r>
            <a:r>
              <a:rPr lang="ja-JP" altLang="en-US" sz="2000" b="1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その　すべての　</a:t>
            </a:r>
            <a:endParaRPr lang="en-US" altLang="ja-JP" sz="2000" b="1" dirty="0" smtClean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just">
              <a:lnSpc>
                <a:spcPct val="150000"/>
              </a:lnSpc>
            </a:pPr>
            <a:r>
              <a:rPr lang="ja-JP" altLang="en-US" sz="2000" b="1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きゅうでんを　ほろぼし</a:t>
            </a:r>
            <a:r>
              <a:rPr lang="ja-JP" altLang="en-US" sz="2000" b="1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、</a:t>
            </a:r>
            <a:r>
              <a:rPr lang="ja-JP" altLang="en-US" sz="2000" b="1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その　ようさいを　あれ</a:t>
            </a:r>
            <a:r>
              <a:rPr lang="ja-JP" altLang="en-US" sz="2000" b="1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すたらせて、ユダ</a:t>
            </a:r>
            <a:r>
              <a:rPr lang="ja-JP" altLang="en-US" sz="2000" b="1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の　むすめの　</a:t>
            </a:r>
            <a:endParaRPr lang="en-US" altLang="ja-JP" sz="2000" b="1" dirty="0" smtClean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just">
              <a:lnSpc>
                <a:spcPct val="150000"/>
              </a:lnSpc>
            </a:pPr>
            <a:r>
              <a:rPr lang="ja-JP" altLang="en-US" sz="2000" b="1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なかに　うめきと　なげきを　ふやされた。しゅは、はたけの　かりごやの　</a:t>
            </a:r>
            <a:endParaRPr lang="en-US" altLang="ja-JP" sz="2000" b="1" dirty="0" smtClean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just">
              <a:lnSpc>
                <a:spcPct val="150000"/>
              </a:lnSpc>
            </a:pPr>
            <a:r>
              <a:rPr lang="ja-JP" altLang="en-US" sz="2000" b="1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よう</a:t>
            </a:r>
            <a:r>
              <a:rPr lang="ja-JP" altLang="en-US" sz="2000" b="1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に、</a:t>
            </a:r>
            <a:r>
              <a:rPr lang="ja-JP" altLang="en-US" sz="2000" b="1" dirty="0" err="1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ご</a:t>
            </a:r>
            <a:r>
              <a:rPr lang="ja-JP" altLang="en-US" sz="2000" b="1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じぶんの　まくやを　なげすてて、れいさいの　ばしょを　あれ</a:t>
            </a:r>
            <a:endParaRPr lang="en-US" altLang="ja-JP" sz="2000" b="1" dirty="0" smtClean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just">
              <a:lnSpc>
                <a:spcPct val="150000"/>
              </a:lnSpc>
            </a:pPr>
            <a:r>
              <a:rPr lang="ja-JP" altLang="en-US" sz="2000" b="1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すたらせた。しゅは　シオン</a:t>
            </a:r>
            <a:r>
              <a:rPr lang="ja-JP" altLang="en-US" sz="2000" b="1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で</a:t>
            </a:r>
            <a:r>
              <a:rPr lang="ja-JP" altLang="en-US" sz="2000" b="1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の　れいさいと　あんそくにちとを　わすれさせ、</a:t>
            </a:r>
            <a:endParaRPr lang="en-US" altLang="ja-JP" sz="2000" b="1" dirty="0" smtClean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just">
              <a:lnSpc>
                <a:spcPct val="150000"/>
              </a:lnSpc>
            </a:pPr>
            <a:r>
              <a:rPr lang="ja-JP" altLang="en-US" sz="2000" b="1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はげしい　いきどおり</a:t>
            </a:r>
            <a:r>
              <a:rPr lang="ja-JP" altLang="en-US" sz="2000" b="1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で</a:t>
            </a:r>
            <a:r>
              <a:rPr lang="ja-JP" altLang="en-US" sz="2000" b="1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、おうと　さいしを　しりぞけられた。しゅは</a:t>
            </a:r>
            <a:r>
              <a:rPr lang="ja-JP" altLang="en-US" sz="2000" b="1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、</a:t>
            </a:r>
            <a:r>
              <a:rPr lang="ja-JP" altLang="en-US" sz="2000" b="1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その　</a:t>
            </a:r>
            <a:endParaRPr lang="en-US" altLang="ja-JP" sz="2000" b="1" dirty="0" smtClean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just">
              <a:lnSpc>
                <a:spcPct val="150000"/>
              </a:lnSpc>
            </a:pPr>
            <a:r>
              <a:rPr lang="ja-JP" altLang="en-US" sz="2000" b="1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さいだんを　こばみ、せいじょを　けがし</a:t>
            </a:r>
            <a:r>
              <a:rPr lang="ja-JP" altLang="en-US" sz="2000" b="1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、</a:t>
            </a:r>
            <a:r>
              <a:rPr lang="ja-JP" altLang="en-US" sz="2000" b="1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その　きゅうでんの　じょう</a:t>
            </a:r>
            <a:r>
              <a:rPr lang="ja-JP" altLang="en-US" sz="2000" b="1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へ</a:t>
            </a:r>
            <a:r>
              <a:rPr lang="ja-JP" altLang="en-US" sz="2000" b="1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きを　</a:t>
            </a:r>
            <a:endParaRPr lang="en-US" altLang="ja-JP" sz="2000" b="1" dirty="0" smtClean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just">
              <a:lnSpc>
                <a:spcPct val="150000"/>
              </a:lnSpc>
            </a:pPr>
            <a:r>
              <a:rPr lang="ja-JP" altLang="en-US" sz="2000" b="1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てきの　てに　わたされた</a:t>
            </a:r>
            <a:r>
              <a:rPr lang="ja-JP" altLang="en-US" sz="2000" b="1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。すると</a:t>
            </a:r>
            <a:r>
              <a:rPr lang="ja-JP" altLang="en-US" sz="2000" b="1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、れいさいの　ひの　よう</a:t>
            </a:r>
            <a:r>
              <a:rPr lang="ja-JP" altLang="en-US" sz="2000" b="1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に</a:t>
            </a:r>
            <a:r>
              <a:rPr lang="ja-JP" altLang="en-US" sz="2000" b="1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、かれら</a:t>
            </a:r>
            <a:r>
              <a:rPr lang="ja-JP" altLang="en-US" sz="2000" b="1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は</a:t>
            </a:r>
            <a:r>
              <a:rPr lang="ja-JP" altLang="en-US" sz="2000" b="1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、</a:t>
            </a:r>
            <a:endParaRPr lang="en-US" altLang="ja-JP" sz="2000" b="1" dirty="0" smtClean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just">
              <a:lnSpc>
                <a:spcPct val="150000"/>
              </a:lnSpc>
            </a:pPr>
            <a:r>
              <a:rPr lang="ja-JP" altLang="en-US" sz="2000" b="1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しゅの　みやで　ほえ</a:t>
            </a:r>
            <a:r>
              <a:rPr lang="ja-JP" altLang="en-US" sz="2000" b="1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たけった。 </a:t>
            </a:r>
            <a:r>
              <a:rPr lang="en-US" altLang="ko-KR" sz="2000" b="1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(</a:t>
            </a:r>
            <a:r>
              <a:rPr lang="ja-JP" altLang="en-US" sz="2000" b="1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あいか</a:t>
            </a:r>
            <a:r>
              <a:rPr lang="ko-KR" altLang="en-US" sz="2000" b="1" smtClean="0">
                <a:solidFill>
                  <a:schemeClr val="tx1"/>
                </a:solidFill>
                <a:latin typeface="ＭＳ Ｐゴシック" panose="020B0600070205080204" pitchFamily="50" charset="-128"/>
                <a:ea typeface="HY견고딕" panose="02030600000101010101" pitchFamily="18" charset="-127"/>
              </a:rPr>
              <a:t> </a:t>
            </a:r>
            <a:r>
              <a:rPr lang="en-US" altLang="ko-KR" sz="2000" b="1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2:5</a:t>
            </a:r>
            <a:r>
              <a:rPr lang="ja-JP" altLang="en-US" sz="2000" b="1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～</a:t>
            </a:r>
            <a:r>
              <a:rPr lang="en-US" altLang="ko-KR" sz="2000" b="1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7</a:t>
            </a:r>
            <a:r>
              <a:rPr lang="en-US" altLang="ko-KR" sz="2000" b="1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)</a:t>
            </a:r>
          </a:p>
        </p:txBody>
      </p:sp>
      <p:grpSp>
        <p:nvGrpSpPr>
          <p:cNvPr id="3076" name="Group 23"/>
          <p:cNvGrpSpPr>
            <a:grpSpLocks/>
          </p:cNvGrpSpPr>
          <p:nvPr/>
        </p:nvGrpSpPr>
        <p:grpSpPr bwMode="auto">
          <a:xfrm>
            <a:off x="-34925" y="0"/>
            <a:ext cx="9144000" cy="6902450"/>
            <a:chOff x="0" y="0"/>
            <a:chExt cx="5760" cy="4348"/>
          </a:xfrm>
        </p:grpSpPr>
        <p:sp>
          <p:nvSpPr>
            <p:cNvPr id="3077" name="Line 24"/>
            <p:cNvSpPr>
              <a:spLocks noChangeShapeType="1"/>
            </p:cNvSpPr>
            <p:nvPr/>
          </p:nvSpPr>
          <p:spPr bwMode="auto">
            <a:xfrm>
              <a:off x="0" y="64"/>
              <a:ext cx="5760" cy="0"/>
            </a:xfrm>
            <a:prstGeom prst="line">
              <a:avLst/>
            </a:prstGeom>
            <a:noFill/>
            <a:ln w="215900">
              <a:solidFill>
                <a:srgbClr val="AAFF43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3078" name="Line 25"/>
            <p:cNvSpPr>
              <a:spLocks noChangeShapeType="1"/>
            </p:cNvSpPr>
            <p:nvPr/>
          </p:nvSpPr>
          <p:spPr bwMode="auto">
            <a:xfrm>
              <a:off x="0" y="4292"/>
              <a:ext cx="5760" cy="0"/>
            </a:xfrm>
            <a:prstGeom prst="line">
              <a:avLst/>
            </a:prstGeom>
            <a:noFill/>
            <a:ln w="215900">
              <a:solidFill>
                <a:srgbClr val="AAFF43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3079" name="Line 26"/>
            <p:cNvSpPr>
              <a:spLocks noChangeShapeType="1"/>
            </p:cNvSpPr>
            <p:nvPr/>
          </p:nvSpPr>
          <p:spPr bwMode="auto">
            <a:xfrm>
              <a:off x="68" y="0"/>
              <a:ext cx="0" cy="4320"/>
            </a:xfrm>
            <a:prstGeom prst="line">
              <a:avLst/>
            </a:prstGeom>
            <a:noFill/>
            <a:ln w="215900">
              <a:solidFill>
                <a:srgbClr val="AAFF43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3080" name="Line 27"/>
            <p:cNvSpPr>
              <a:spLocks noChangeShapeType="1"/>
            </p:cNvSpPr>
            <p:nvPr/>
          </p:nvSpPr>
          <p:spPr bwMode="auto">
            <a:xfrm>
              <a:off x="5738" y="28"/>
              <a:ext cx="0" cy="4320"/>
            </a:xfrm>
            <a:prstGeom prst="line">
              <a:avLst/>
            </a:prstGeom>
            <a:noFill/>
            <a:ln w="215900">
              <a:solidFill>
                <a:srgbClr val="AAFF43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ko-KR" altLang="en-US"/>
            </a:p>
          </p:txBody>
        </p:sp>
      </p:grpSp>
    </p:spTree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8"/>
          <p:cNvSpPr txBox="1">
            <a:spLocks noChangeArrowheads="1"/>
          </p:cNvSpPr>
          <p:nvPr/>
        </p:nvSpPr>
        <p:spPr bwMode="auto">
          <a:xfrm>
            <a:off x="0" y="0"/>
            <a:ext cx="9144000" cy="1068388"/>
          </a:xfrm>
          <a:prstGeom prst="roundRect">
            <a:avLst>
              <a:gd name="adj" fmla="val 6681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2pPr>
            <a:lvl3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3pPr>
            <a:lvl4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4pPr>
            <a:lvl5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5pPr>
            <a:lvl6pPr marL="4572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6pPr>
            <a:lvl7pPr marL="9144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7pPr>
            <a:lvl8pPr marL="13716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8pPr>
            <a:lvl9pPr marL="18288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9pPr>
          </a:lstStyle>
          <a:p>
            <a:pPr marL="742950" indent="-742950">
              <a:defRPr/>
            </a:pPr>
            <a:r>
              <a:rPr kumimoji="0" lang="en-US" altLang="ko-KR" sz="2800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1. </a:t>
            </a:r>
            <a:r>
              <a:rPr kumimoji="0" lang="ja-JP" altLang="en-US" sz="2800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かみさまが　イスラエルに　いかられた　３つの　りゆうが　あります</a:t>
            </a:r>
            <a:endParaRPr kumimoji="0" lang="en-US" altLang="ko-KR" sz="3600" dirty="0" smtClean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5" name="모서리가 둥근 사각형 설명선 4"/>
          <p:cNvSpPr/>
          <p:nvPr/>
        </p:nvSpPr>
        <p:spPr>
          <a:xfrm>
            <a:off x="1223628" y="4942043"/>
            <a:ext cx="6696744" cy="1119010"/>
          </a:xfrm>
          <a:prstGeom prst="wedgeRoundRectCallout">
            <a:avLst>
              <a:gd name="adj1" fmla="val -45272"/>
              <a:gd name="adj2" fmla="val 7970"/>
              <a:gd name="adj3" fmla="val 16667"/>
            </a:avLst>
          </a:prstGeom>
          <a:solidFill>
            <a:srgbClr val="00B05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ja-JP" altLang="en-US" sz="2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イスラエルは　せんみん、　ほかの　くには　</a:t>
            </a:r>
            <a:endParaRPr lang="en-US" altLang="ja-JP" sz="2400" dirty="0" smtClean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eaLnBrk="1" hangingPunct="1">
              <a:defRPr/>
            </a:pPr>
            <a:r>
              <a:rPr lang="ja-JP" altLang="en-US" sz="2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いほうじんだと　いいました</a:t>
            </a:r>
            <a:endParaRPr lang="ko-KR" altLang="en-US" sz="2400" dirty="0"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6" name="모서리가 둥근 사각형 설명선 5"/>
          <p:cNvSpPr/>
          <p:nvPr/>
        </p:nvSpPr>
        <p:spPr>
          <a:xfrm>
            <a:off x="1232057" y="3099033"/>
            <a:ext cx="6696744" cy="1046064"/>
          </a:xfrm>
          <a:prstGeom prst="wedgeRoundRectCallout">
            <a:avLst>
              <a:gd name="adj1" fmla="val -45272"/>
              <a:gd name="adj2" fmla="val 7970"/>
              <a:gd name="adj3" fmla="val 16667"/>
            </a:avLst>
          </a:prstGeom>
          <a:solidFill>
            <a:srgbClr val="C0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ja-JP" altLang="en-US" sz="2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メシヤは　ほかの　くにを　はかいして　</a:t>
            </a:r>
            <a:r>
              <a:rPr lang="ja-JP" altLang="en-US" sz="2400" dirty="0" err="1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しょ</a:t>
            </a:r>
            <a:r>
              <a:rPr lang="ja-JP" altLang="en-US" sz="2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うりした　すくいぬしだと　しゅちょう　しました</a:t>
            </a:r>
            <a:endParaRPr lang="en-US" altLang="ko-KR" sz="24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7" name="모서리가 둥근 사각형 설명선 6"/>
          <p:cNvSpPr/>
          <p:nvPr/>
        </p:nvSpPr>
        <p:spPr>
          <a:xfrm>
            <a:off x="1223628" y="1183148"/>
            <a:ext cx="6696744" cy="1046064"/>
          </a:xfrm>
          <a:prstGeom prst="wedgeRoundRectCallout">
            <a:avLst>
              <a:gd name="adj1" fmla="val -45272"/>
              <a:gd name="adj2" fmla="val 7970"/>
              <a:gd name="adj3" fmla="val 16667"/>
            </a:avLst>
          </a:prstGeom>
          <a:solidFill>
            <a:schemeClr val="accent6">
              <a:lumMod val="7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ja-JP" altLang="en-US" sz="2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しゅは　</a:t>
            </a:r>
            <a:r>
              <a:rPr lang="ja-JP" altLang="en-US" sz="2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イスラエルの　「しゅ」だと　いったことです</a:t>
            </a:r>
            <a:endParaRPr lang="ko-KR" altLang="en-US" sz="2400" dirty="0"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156808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7360" y="0"/>
            <a:ext cx="915136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Rectangle 8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244408" cy="1068388"/>
          </a:xfrm>
          <a:prstGeom prst="roundRect">
            <a:avLst>
              <a:gd name="adj" fmla="val 6681"/>
            </a:avLst>
          </a:prstGeom>
        </p:spPr>
        <p:txBody>
          <a:bodyPr/>
          <a:lstStyle/>
          <a:p>
            <a:pPr marL="742950" indent="-742950">
              <a:defRPr/>
            </a:pPr>
            <a:r>
              <a:rPr lang="en-US" altLang="ko-KR" sz="3600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2. </a:t>
            </a:r>
            <a:r>
              <a:rPr lang="ja-JP" altLang="en-US" sz="3600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がいぶの　しんりゃくを　ふせぐことが　できませんでした</a:t>
            </a:r>
            <a:endParaRPr lang="en-US" altLang="ko-KR" sz="3600" dirty="0" smtClean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9" name="모서리가 둥근 사각형 설명선 8"/>
          <p:cNvSpPr/>
          <p:nvPr/>
        </p:nvSpPr>
        <p:spPr>
          <a:xfrm>
            <a:off x="15345" y="1350033"/>
            <a:ext cx="6408712" cy="1080120"/>
          </a:xfrm>
          <a:prstGeom prst="wedgeRoundRectCallout">
            <a:avLst>
              <a:gd name="adj1" fmla="val -50126"/>
              <a:gd name="adj2" fmla="val 9699"/>
              <a:gd name="adj3" fmla="val 16667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400" dirty="0" smtClean="0">
                <a:solidFill>
                  <a:srgbClr val="FFFF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おうきゅうと　しろを　くずしました</a:t>
            </a:r>
            <a:endParaRPr lang="en-US" altLang="ko-KR" sz="2400" dirty="0" smtClean="0">
              <a:solidFill>
                <a:srgbClr val="FFFF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0" name="모서리가 둥근 사각형 설명선 9"/>
          <p:cNvSpPr/>
          <p:nvPr/>
        </p:nvSpPr>
        <p:spPr>
          <a:xfrm>
            <a:off x="15345" y="3054350"/>
            <a:ext cx="6408712" cy="1080120"/>
          </a:xfrm>
          <a:prstGeom prst="wedgeRoundRectCallout">
            <a:avLst>
              <a:gd name="adj1" fmla="val -50138"/>
              <a:gd name="adj2" fmla="val -18069"/>
              <a:gd name="adj3" fmla="val 16667"/>
            </a:avLst>
          </a:prstGeom>
          <a:solidFill>
            <a:srgbClr val="82E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400" dirty="0" smtClean="0">
                <a:solidFill>
                  <a:srgbClr val="C0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おうと　さいしを　けいべつしました</a:t>
            </a:r>
            <a:endParaRPr lang="ko-KR" altLang="en-US" sz="2400" dirty="0">
              <a:solidFill>
                <a:srgbClr val="C00000"/>
              </a:solidFill>
              <a:latin typeface="ＭＳ Ｐゴシック" panose="020B0600070205080204" pitchFamily="50" charset="-128"/>
              <a:ea typeface="HY견고딕" pitchFamily="18" charset="-127"/>
            </a:endParaRPr>
          </a:p>
        </p:txBody>
      </p:sp>
      <p:sp>
        <p:nvSpPr>
          <p:cNvPr id="11" name="모서리가 둥근 사각형 설명선 10"/>
          <p:cNvSpPr/>
          <p:nvPr/>
        </p:nvSpPr>
        <p:spPr>
          <a:xfrm>
            <a:off x="23881" y="4758667"/>
            <a:ext cx="6408712" cy="1080120"/>
          </a:xfrm>
          <a:prstGeom prst="wedgeRoundRectCallout">
            <a:avLst>
              <a:gd name="adj1" fmla="val -50138"/>
              <a:gd name="adj2" fmla="val -18069"/>
              <a:gd name="adj3" fmla="val 16667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400" dirty="0" smtClean="0">
                <a:solidFill>
                  <a:srgbClr val="008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しゅの　しんでんが　てきの　てに　</a:t>
            </a:r>
            <a:endParaRPr lang="en-US" altLang="ja-JP" sz="2400" dirty="0" smtClean="0">
              <a:solidFill>
                <a:srgbClr val="008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2400" dirty="0" smtClean="0">
                <a:solidFill>
                  <a:srgbClr val="008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わたされました</a:t>
            </a:r>
            <a:endParaRPr lang="ko-KR" altLang="en-US" sz="2400" dirty="0">
              <a:solidFill>
                <a:srgbClr val="008000"/>
              </a:solidFill>
              <a:latin typeface="ＭＳ Ｐゴシック" panose="020B0600070205080204" pitchFamily="50" charset="-128"/>
              <a:ea typeface="HY견고딕" pitchFamily="18" charset="-127"/>
            </a:endParaRP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9" grpId="0" animBg="1"/>
      <p:bldP spid="10" grpId="0" animBg="1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577" y="-1"/>
            <a:ext cx="9144000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1" name="Rectangle 8"/>
          <p:cNvSpPr>
            <a:spLocks noChangeArrowheads="1"/>
          </p:cNvSpPr>
          <p:nvPr/>
        </p:nvSpPr>
        <p:spPr bwMode="auto">
          <a:xfrm>
            <a:off x="0" y="44624"/>
            <a:ext cx="8964488" cy="1068388"/>
          </a:xfrm>
          <a:prstGeom prst="roundRect">
            <a:avLst>
              <a:gd name="adj" fmla="val 6681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kumimoji="0" lang="en-US" altLang="ko-KR" sz="3200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3</a:t>
            </a:r>
            <a:r>
              <a:rPr kumimoji="0" lang="en-US" altLang="ko-KR" sz="32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. </a:t>
            </a:r>
            <a:r>
              <a:rPr kumimoji="0" lang="ja-JP" altLang="en-US" sz="3200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ただしい　ちからを　そだてなかった　からです</a:t>
            </a:r>
            <a:endParaRPr kumimoji="0" lang="en-US" altLang="ko-KR" sz="3200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grpSp>
        <p:nvGrpSpPr>
          <p:cNvPr id="9" name="그룹 13"/>
          <p:cNvGrpSpPr>
            <a:grpSpLocks/>
          </p:cNvGrpSpPr>
          <p:nvPr/>
        </p:nvGrpSpPr>
        <p:grpSpPr bwMode="auto">
          <a:xfrm>
            <a:off x="5410362" y="3812477"/>
            <a:ext cx="3212161" cy="2869956"/>
            <a:chOff x="2857488" y="3071809"/>
            <a:chExt cx="3531677" cy="3214308"/>
          </a:xfrm>
          <a:solidFill>
            <a:srgbClr val="5DB6FF"/>
          </a:solidFill>
        </p:grpSpPr>
        <p:sp>
          <p:nvSpPr>
            <p:cNvPr id="10" name="육각형 9"/>
            <p:cNvSpPr/>
            <p:nvPr/>
          </p:nvSpPr>
          <p:spPr>
            <a:xfrm>
              <a:off x="2857488" y="3071809"/>
              <a:ext cx="3500476" cy="3214308"/>
            </a:xfrm>
            <a:prstGeom prst="hexagon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lnSpc>
                  <a:spcPct val="150000"/>
                </a:lnSpc>
                <a:defRPr/>
              </a:pPr>
              <a:endParaRPr lang="ko-KR" altLang="en-US" sz="2800" b="1" dirty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endParaRPr>
            </a:p>
          </p:txBody>
        </p:sp>
        <p:sp>
          <p:nvSpPr>
            <p:cNvPr id="12" name="TextBox 12"/>
            <p:cNvSpPr txBox="1">
              <a:spLocks noChangeArrowheads="1"/>
            </p:cNvSpPr>
            <p:nvPr/>
          </p:nvSpPr>
          <p:spPr bwMode="auto">
            <a:xfrm>
              <a:off x="2888704" y="3420204"/>
              <a:ext cx="3500461" cy="22750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>
              <a:spAutoFit/>
            </a:bodyPr>
            <a:lstStyle/>
            <a:p>
              <a:pPr algn="ctr">
                <a:lnSpc>
                  <a:spcPct val="150000"/>
                </a:lnSpc>
                <a:defRPr/>
              </a:pPr>
              <a:r>
                <a:rPr lang="ja-JP" altLang="en-US" sz="2800" spc="-150" dirty="0" smtClean="0">
                  <a:solidFill>
                    <a:schemeClr val="bg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まちがった</a:t>
              </a:r>
              <a:endParaRPr lang="en-US" altLang="ja-JP" sz="2800" spc="-150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  <a:p>
              <a:pPr algn="ctr">
                <a:lnSpc>
                  <a:spcPct val="150000"/>
                </a:lnSpc>
                <a:defRPr/>
              </a:pPr>
              <a:r>
                <a:rPr lang="ja-JP" altLang="en-US" sz="2800" spc="-150" dirty="0" smtClean="0">
                  <a:solidFill>
                    <a:schemeClr val="bg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ことを</a:t>
              </a:r>
              <a:endParaRPr lang="en-US" altLang="ja-JP" sz="2800" spc="-150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  <a:p>
              <a:pPr algn="ctr">
                <a:lnSpc>
                  <a:spcPct val="150000"/>
                </a:lnSpc>
                <a:defRPr/>
              </a:pPr>
              <a:r>
                <a:rPr lang="ja-JP" altLang="en-US" sz="2800" spc="-150" dirty="0" smtClean="0">
                  <a:solidFill>
                    <a:schemeClr val="bg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しました</a:t>
              </a:r>
              <a:endParaRPr lang="en-US" altLang="ko-KR" sz="2800" spc="-150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</p:grpSp>
      <p:grpSp>
        <p:nvGrpSpPr>
          <p:cNvPr id="13" name="그룹 13"/>
          <p:cNvGrpSpPr>
            <a:grpSpLocks/>
          </p:cNvGrpSpPr>
          <p:nvPr/>
        </p:nvGrpSpPr>
        <p:grpSpPr bwMode="auto">
          <a:xfrm>
            <a:off x="2980108" y="1445008"/>
            <a:ext cx="3183784" cy="2869957"/>
            <a:chOff x="2857488" y="3071809"/>
            <a:chExt cx="3500476" cy="3214308"/>
          </a:xfrm>
          <a:solidFill>
            <a:srgbClr val="AAFF43"/>
          </a:solidFill>
        </p:grpSpPr>
        <p:sp>
          <p:nvSpPr>
            <p:cNvPr id="14" name="육각형 13"/>
            <p:cNvSpPr/>
            <p:nvPr/>
          </p:nvSpPr>
          <p:spPr>
            <a:xfrm>
              <a:off x="2857488" y="3071809"/>
              <a:ext cx="3500476" cy="3214308"/>
            </a:xfrm>
            <a:prstGeom prst="hexagon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lnSpc>
                  <a:spcPct val="150000"/>
                </a:lnSpc>
                <a:defRPr/>
              </a:pPr>
              <a:endParaRPr lang="ko-KR" altLang="en-US" sz="2800" b="1" dirty="0">
                <a:solidFill>
                  <a:srgbClr val="008000"/>
                </a:solidFill>
                <a:latin typeface="HY견고딕" pitchFamily="18" charset="-127"/>
                <a:ea typeface="HY견고딕" pitchFamily="18" charset="-127"/>
              </a:endParaRPr>
            </a:p>
          </p:txBody>
        </p:sp>
        <p:sp>
          <p:nvSpPr>
            <p:cNvPr id="15" name="TextBox 12"/>
            <p:cNvSpPr txBox="1">
              <a:spLocks noChangeArrowheads="1"/>
            </p:cNvSpPr>
            <p:nvPr/>
          </p:nvSpPr>
          <p:spPr bwMode="auto">
            <a:xfrm>
              <a:off x="2857503" y="3435302"/>
              <a:ext cx="3500461" cy="21974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>
              <a:spAutoFit/>
            </a:bodyPr>
            <a:lstStyle/>
            <a:p>
              <a:pPr algn="ctr">
                <a:lnSpc>
                  <a:spcPct val="150000"/>
                </a:lnSpc>
                <a:defRPr/>
              </a:pPr>
              <a:r>
                <a:rPr lang="ja-JP" altLang="en-US" sz="2700" dirty="0" smtClean="0">
                  <a:solidFill>
                    <a:srgbClr val="008000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ほかの</a:t>
              </a:r>
              <a:endParaRPr lang="en-US" altLang="ja-JP" sz="2700" dirty="0" smtClean="0">
                <a:solidFill>
                  <a:srgbClr val="008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  <a:p>
              <a:pPr algn="ctr">
                <a:lnSpc>
                  <a:spcPct val="150000"/>
                </a:lnSpc>
                <a:defRPr/>
              </a:pPr>
              <a:r>
                <a:rPr lang="ja-JP" altLang="en-US" sz="2700" dirty="0" smtClean="0">
                  <a:solidFill>
                    <a:srgbClr val="008000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ことを</a:t>
              </a:r>
              <a:endParaRPr lang="en-US" altLang="ja-JP" sz="2700" dirty="0">
                <a:solidFill>
                  <a:srgbClr val="008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  <a:p>
              <a:pPr algn="ctr">
                <a:lnSpc>
                  <a:spcPct val="150000"/>
                </a:lnSpc>
                <a:defRPr/>
              </a:pPr>
              <a:r>
                <a:rPr lang="ja-JP" altLang="en-US" sz="2700" dirty="0" smtClean="0">
                  <a:solidFill>
                    <a:srgbClr val="008000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しました</a:t>
              </a:r>
              <a:endParaRPr lang="en-US" altLang="ko-KR" sz="2700" dirty="0">
                <a:solidFill>
                  <a:srgbClr val="008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</p:grpSp>
      <p:grpSp>
        <p:nvGrpSpPr>
          <p:cNvPr id="16" name="그룹 13"/>
          <p:cNvGrpSpPr>
            <a:grpSpLocks/>
          </p:cNvGrpSpPr>
          <p:nvPr/>
        </p:nvGrpSpPr>
        <p:grpSpPr bwMode="auto">
          <a:xfrm>
            <a:off x="539552" y="3644574"/>
            <a:ext cx="3212077" cy="2869949"/>
            <a:chOff x="2857437" y="3071753"/>
            <a:chExt cx="3531663" cy="3213535"/>
          </a:xfrm>
          <a:solidFill>
            <a:srgbClr val="C00000"/>
          </a:solidFill>
        </p:grpSpPr>
        <p:sp>
          <p:nvSpPr>
            <p:cNvPr id="17" name="육각형 16"/>
            <p:cNvSpPr/>
            <p:nvPr/>
          </p:nvSpPr>
          <p:spPr>
            <a:xfrm>
              <a:off x="2857437" y="3071753"/>
              <a:ext cx="3500553" cy="3213535"/>
            </a:xfrm>
            <a:prstGeom prst="hexagon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lnSpc>
                  <a:spcPts val="4600"/>
                </a:lnSpc>
                <a:defRPr/>
              </a:pPr>
              <a:endParaRPr lang="ko-KR" altLang="en-US" sz="2800" b="1" dirty="0">
                <a:latin typeface="휴먼매직체" pitchFamily="18" charset="-127"/>
                <a:ea typeface="견고딕" pitchFamily="18" charset="-127"/>
              </a:endParaRPr>
            </a:p>
          </p:txBody>
        </p:sp>
        <p:sp>
          <p:nvSpPr>
            <p:cNvPr id="18" name="TextBox 17"/>
            <p:cNvSpPr txBox="1">
              <a:spLocks noChangeArrowheads="1"/>
            </p:cNvSpPr>
            <p:nvPr/>
          </p:nvSpPr>
          <p:spPr bwMode="auto">
            <a:xfrm>
              <a:off x="2888638" y="3567840"/>
              <a:ext cx="3500462" cy="19557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>
              <a:spAutoFit/>
            </a:bodyPr>
            <a:lstStyle/>
            <a:p>
              <a:pPr algn="ctr">
                <a:lnSpc>
                  <a:spcPts val="4300"/>
                </a:lnSpc>
              </a:pPr>
              <a:r>
                <a:rPr lang="ja-JP" altLang="en-US" sz="2800" dirty="0" smtClean="0">
                  <a:solidFill>
                    <a:schemeClr val="bg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かちの　ない</a:t>
              </a:r>
              <a:endParaRPr lang="en-US" altLang="ja-JP" sz="2800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  <a:p>
              <a:pPr algn="ctr">
                <a:lnSpc>
                  <a:spcPts val="4300"/>
                </a:lnSpc>
              </a:pPr>
              <a:r>
                <a:rPr lang="ja-JP" altLang="en-US" sz="2800" dirty="0" smtClean="0">
                  <a:solidFill>
                    <a:schemeClr val="bg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ことを</a:t>
              </a:r>
              <a:endParaRPr lang="en-US" altLang="ja-JP" sz="2800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  <a:p>
              <a:pPr algn="ctr">
                <a:lnSpc>
                  <a:spcPts val="4300"/>
                </a:lnSpc>
              </a:pPr>
              <a:r>
                <a:rPr lang="ja-JP" altLang="en-US" sz="2800" dirty="0" smtClean="0">
                  <a:solidFill>
                    <a:schemeClr val="bg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しました</a:t>
              </a:r>
              <a:endParaRPr lang="en-US" altLang="ko-KR" sz="2800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</p:grp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1" grpId="0"/>
    </p:bld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18708</TotalTime>
  <Words>46</Words>
  <Application>Microsoft Office PowerPoint</Application>
  <PresentationFormat>画面に合わせる (4:3)</PresentationFormat>
  <Paragraphs>34</Paragraphs>
  <Slides>5</Slides>
  <Notes>3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7</vt:i4>
      </vt:variant>
      <vt:variant>
        <vt:lpstr>テーマ</vt:lpstr>
      </vt:variant>
      <vt:variant>
        <vt:i4>2</vt:i4>
      </vt:variant>
      <vt:variant>
        <vt:lpstr>スライド タイトル</vt:lpstr>
      </vt:variant>
      <vt:variant>
        <vt:i4>5</vt:i4>
      </vt:variant>
    </vt:vector>
  </HeadingPairs>
  <TitlesOfParts>
    <vt:vector size="14" baseType="lpstr">
      <vt:lpstr>굴림</vt:lpstr>
      <vt:lpstr>HY견고딕</vt:lpstr>
      <vt:lpstr>휴먼매직체</vt:lpstr>
      <vt:lpstr>맑은 고딕</vt:lpstr>
      <vt:lpstr>ＭＳ Ｐゴシック</vt:lpstr>
      <vt:lpstr>견고딕</vt:lpstr>
      <vt:lpstr>Arial</vt:lpstr>
      <vt:lpstr>Office 테마</vt:lpstr>
      <vt:lpstr>1_Office 테마</vt:lpstr>
      <vt:lpstr>PowerPoint プレゼンテーション</vt:lpstr>
      <vt:lpstr>PowerPoint プレゼンテーション</vt:lpstr>
      <vt:lpstr>PowerPoint プレゼンテーション</vt:lpstr>
      <vt:lpstr>2. がいぶの　しんりゃくを　ふせぐことが　できませんでした</vt:lpstr>
      <vt:lpstr>PowerPoint プレゼンテーション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슬라이드 1</dc:title>
  <dc:creator>김종윤</dc:creator>
  <cp:lastModifiedBy>佐々木智香子</cp:lastModifiedBy>
  <cp:revision>1598</cp:revision>
  <dcterms:created xsi:type="dcterms:W3CDTF">2008-03-21T01:39:31Z</dcterms:created>
  <dcterms:modified xsi:type="dcterms:W3CDTF">2016-05-06T09:06:59Z</dcterms:modified>
</cp:coreProperties>
</file>