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92" r:id="rId4"/>
    <p:sldId id="283" r:id="rId5"/>
    <p:sldId id="280" r:id="rId6"/>
    <p:sldId id="288" r:id="rId7"/>
    <p:sldId id="285" r:id="rId8"/>
    <p:sldId id="289" r:id="rId9"/>
    <p:sldId id="282" r:id="rId10"/>
    <p:sldId id="290" r:id="rId11"/>
    <p:sldId id="293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FFDE81"/>
    <a:srgbClr val="FFCCFF"/>
    <a:srgbClr val="0000FF"/>
    <a:srgbClr val="D1F3FF"/>
    <a:srgbClr val="C9FFC9"/>
    <a:srgbClr val="9FE6FF"/>
    <a:srgbClr val="71DA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145521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319729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지역을 살리는 응답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빌립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사마리아 성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복음 전파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 성에 기쁨이 넘쳤어요</a:t>
            </a:r>
          </a:p>
        </p:txBody>
      </p:sp>
    </p:spTree>
    <p:extLst>
      <p:ext uri="{BB962C8B-B14F-4D97-AF65-F5344CB8AC3E}">
        <p14:creationId xmlns:p14="http://schemas.microsoft.com/office/powerpoint/2010/main" val="98452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지역을 살리는 응답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빌립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사마리아 성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복음 전파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 성에 기쁨이 넘쳤어요</a:t>
            </a:r>
          </a:p>
        </p:txBody>
      </p:sp>
    </p:spTree>
    <p:extLst>
      <p:ext uri="{BB962C8B-B14F-4D97-AF65-F5344CB8AC3E}">
        <p14:creationId xmlns:p14="http://schemas.microsoft.com/office/powerpoint/2010/main" val="256411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268465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5904656" cy="10476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j-ea"/>
              </a:rPr>
              <a:t>いやしの　</a:t>
            </a:r>
            <a:r>
              <a:rPr lang="ja-JP" altLang="en-US" sz="4800" dirty="0" err="1" smtClean="0">
                <a:latin typeface="+mj-ea"/>
              </a:rPr>
              <a:t>じ</a:t>
            </a:r>
            <a:r>
              <a:rPr lang="ja-JP" altLang="en-US" sz="4800" dirty="0" smtClean="0">
                <a:latin typeface="+mj-ea"/>
              </a:rPr>
              <a:t>こくひょう</a:t>
            </a:r>
            <a:endParaRPr lang="ko-KR" altLang="en-US" sz="4800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2808312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chemeClr val="tx2"/>
                </a:solidFill>
                <a:latin typeface="+mn-ea"/>
              </a:rPr>
              <a:t>しと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3:1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3174" r="1883" b="5179"/>
          <a:stretch>
            <a:fillRect/>
          </a:stretch>
        </p:blipFill>
        <p:spPr bwMode="auto">
          <a:xfrm>
            <a:off x="942082" y="1556792"/>
            <a:ext cx="7402711" cy="511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23528" y="406952"/>
            <a:ext cx="8496944" cy="11493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ja-JP" altLang="en-US" sz="3200" dirty="0" smtClean="0">
                <a:latin typeface="+mn-ea"/>
                <a:ea typeface="+mn-ea"/>
              </a:rPr>
              <a:t>レムナントは　ふくいんを　つたえて　</a:t>
            </a:r>
            <a:r>
              <a:rPr lang="ja-JP" altLang="en-US" sz="3200" dirty="0" smtClean="0">
                <a:latin typeface="+mn-ea"/>
                <a:ea typeface="+mn-ea"/>
              </a:rPr>
              <a:t>よのなかを　いやす　</a:t>
            </a:r>
            <a:r>
              <a:rPr lang="ja-JP" altLang="en-US" sz="3200" dirty="0" err="1" smtClean="0">
                <a:latin typeface="+mn-ea"/>
                <a:ea typeface="+mn-ea"/>
              </a:rPr>
              <a:t>せか</a:t>
            </a:r>
            <a:r>
              <a:rPr lang="ja-JP" altLang="en-US" sz="3200" dirty="0" smtClean="0">
                <a:latin typeface="+mn-ea"/>
                <a:ea typeface="+mn-ea"/>
              </a:rPr>
              <a:t>いふくいんかの　しゅじんこうです</a:t>
            </a:r>
            <a:endParaRPr lang="ko-KR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75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2376" y="1512386"/>
            <a:ext cx="2161431" cy="1988622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みことば　もくそう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れいてきサミット</a:t>
            </a:r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の　じかんを　もとう！</a:t>
            </a:r>
            <a:endParaRPr lang="ko-KR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990614" y="1512386"/>
            <a:ext cx="2194453" cy="191661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どくしょ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012918" y="3733446"/>
            <a:ext cx="2284469" cy="199981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j-ea"/>
                <a:ea typeface="+mj-ea"/>
              </a:rPr>
              <a:t>べんきょう</a:t>
            </a:r>
            <a:endParaRPr lang="ko-KR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467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913503" y="404664"/>
            <a:ext cx="5316993" cy="947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レムナントの　も</a:t>
            </a:r>
            <a:r>
              <a:rPr lang="ja-JP" altLang="en-US" sz="4000" dirty="0" err="1" smtClean="0">
                <a:solidFill>
                  <a:schemeClr val="tx1"/>
                </a:solidFill>
                <a:latin typeface="+mn-ea"/>
              </a:rPr>
              <a:t>くひょう</a:t>
            </a:r>
            <a:endParaRPr lang="ko-KR" altLang="en-US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67545" y="2094213"/>
            <a:ext cx="3849063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れいてき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5" y="3460777"/>
            <a:ext cx="3849063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ぎのう　サミット</a:t>
            </a:r>
            <a:endParaRPr lang="ko-KR" altLang="en-US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4787229"/>
            <a:ext cx="3849064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ぶんか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71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2376" y="1512386"/>
            <a:ext cx="2161431" cy="1988622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みことば　もくそう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れいてきサミットの　じかんを　もとう！</a:t>
            </a:r>
            <a:endParaRPr lang="ko-KR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990614" y="1512386"/>
            <a:ext cx="2194453" cy="191661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どくしょ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012918" y="3733446"/>
            <a:ext cx="2284469" cy="199981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j-ea"/>
                <a:ea typeface="+mj-ea"/>
              </a:rPr>
              <a:t>べんきょう</a:t>
            </a:r>
            <a:endParaRPr lang="ko-KR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21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31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394952"/>
            <a:ext cx="8424936" cy="13681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2800" dirty="0" smtClean="0">
                <a:latin typeface="+mn-ea"/>
                <a:ea typeface="+mn-ea"/>
              </a:rPr>
              <a:t>ペテロと　ヨハネが　エルサレムしんでんに　いのりに　いく　とちゅうで　おきた　ことです</a:t>
            </a:r>
            <a:r>
              <a:rPr lang="en-US" altLang="ko-KR" sz="2800" dirty="0" smtClean="0">
                <a:latin typeface="+mn-ea"/>
                <a:ea typeface="+mn-ea"/>
              </a:rPr>
              <a:t>(</a:t>
            </a:r>
            <a:r>
              <a:rPr lang="ja-JP" altLang="en-US" sz="2800" dirty="0" smtClean="0">
                <a:latin typeface="+mn-ea"/>
                <a:ea typeface="+mn-ea"/>
              </a:rPr>
              <a:t>しと</a:t>
            </a:r>
            <a:r>
              <a:rPr lang="en-US" altLang="ko-KR" sz="2800" dirty="0" smtClean="0">
                <a:latin typeface="+mn-ea"/>
                <a:ea typeface="+mn-ea"/>
              </a:rPr>
              <a:t>3:1-12</a:t>
            </a:r>
            <a:r>
              <a:rPr lang="en-US" altLang="ko-KR" sz="3200" dirty="0" smtClean="0">
                <a:latin typeface="+mn-ea"/>
                <a:ea typeface="+mn-ea"/>
              </a:rPr>
              <a:t>)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-108520" y="1556792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990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うまれつき　あしの　なえた　ひと</a:t>
            </a:r>
            <a:endParaRPr lang="ko-KR" altLang="en-US" sz="32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108520" y="3140968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しんでんの　うつくしの　もんで　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ほどこしを　もとめていた　もの</a:t>
            </a:r>
            <a:endParaRPr lang="en-US" altLang="ko-KR" sz="3200" dirty="0" smtClean="0">
              <a:latin typeface="+mj-ea"/>
              <a:ea typeface="+mj-ea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108520" y="4725144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latin typeface="+mn-ea"/>
              </a:rPr>
              <a:t>ナザレの　イエスの　な　によって</a:t>
            </a:r>
            <a:endParaRPr lang="ko-KR" altLang="en-US" sz="3200" spc="3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58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user\My Documents\My Pictures\성경스토리\신약\바울\05ㅇ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1412776"/>
            <a:ext cx="8712968" cy="56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440160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base"/>
            <a:r>
              <a:rPr lang="ja-JP" altLang="en-US" sz="2800" dirty="0" smtClean="0">
                <a:latin typeface="+mn-ea"/>
                <a:ea typeface="+mn-ea"/>
              </a:rPr>
              <a:t>ステパノのことから　おきた　はくがいで　ちらされた　</a:t>
            </a:r>
            <a:r>
              <a:rPr lang="en-US" altLang="ja-JP" sz="2800" dirty="0" smtClean="0">
                <a:latin typeface="+mn-ea"/>
                <a:ea typeface="+mn-ea"/>
              </a:rPr>
              <a:t/>
            </a:r>
            <a:br>
              <a:rPr lang="en-US" altLang="ja-JP" sz="2800" dirty="0" smtClean="0">
                <a:latin typeface="+mn-ea"/>
                <a:ea typeface="+mn-ea"/>
              </a:rPr>
            </a:br>
            <a:r>
              <a:rPr lang="ja-JP" altLang="en-US" sz="2800" dirty="0" smtClean="0">
                <a:latin typeface="+mn-ea"/>
                <a:ea typeface="+mn-ea"/>
              </a:rPr>
              <a:t>ひとたちが　ふくいんを　つたえたとき　サマリヤに　</a:t>
            </a:r>
            <a:r>
              <a:rPr lang="en-US" altLang="ja-JP" sz="2800" dirty="0" smtClean="0">
                <a:latin typeface="+mn-ea"/>
                <a:ea typeface="+mn-ea"/>
              </a:rPr>
              <a:t/>
            </a:r>
            <a:br>
              <a:rPr lang="en-US" altLang="ja-JP" sz="2800" dirty="0" smtClean="0">
                <a:latin typeface="+mn-ea"/>
                <a:ea typeface="+mn-ea"/>
              </a:rPr>
            </a:br>
            <a:r>
              <a:rPr lang="ja-JP" altLang="en-US" sz="2800" dirty="0" smtClean="0">
                <a:latin typeface="+mn-ea"/>
                <a:ea typeface="+mn-ea"/>
              </a:rPr>
              <a:t>でんどうの　もんが　ひらかれました（</a:t>
            </a:r>
            <a:r>
              <a:rPr lang="ja-JP" altLang="en-US" sz="2800" dirty="0" err="1" smtClean="0">
                <a:latin typeface="+mn-ea"/>
                <a:ea typeface="+mn-ea"/>
              </a:rPr>
              <a:t>しと</a:t>
            </a:r>
            <a:r>
              <a:rPr lang="ja-JP" altLang="en-US" sz="2800" dirty="0" smtClean="0">
                <a:latin typeface="+mn-ea"/>
                <a:ea typeface="+mn-ea"/>
              </a:rPr>
              <a:t>８しょう）</a:t>
            </a:r>
            <a:endParaRPr lang="ko-KR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0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ctrTitle"/>
          </p:nvPr>
        </p:nvSpPr>
        <p:spPr>
          <a:xfrm>
            <a:off x="215516" y="406952"/>
            <a:ext cx="8712968" cy="1149358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base"/>
            <a:r>
              <a:rPr lang="ja-JP" altLang="en-US" sz="2800" dirty="0" smtClean="0">
                <a:latin typeface="+mn-ea"/>
                <a:ea typeface="+mn-ea"/>
              </a:rPr>
              <a:t>キリストだけを　みあげて　</a:t>
            </a:r>
            <a:r>
              <a:rPr lang="ja-JP" altLang="en-US" sz="2800" dirty="0" err="1" smtClean="0">
                <a:latin typeface="+mn-ea"/>
                <a:ea typeface="+mn-ea"/>
              </a:rPr>
              <a:t>いっ</a:t>
            </a:r>
            <a:r>
              <a:rPr lang="ja-JP" altLang="en-US" sz="2800" dirty="0" smtClean="0">
                <a:latin typeface="+mn-ea"/>
                <a:ea typeface="+mn-ea"/>
              </a:rPr>
              <a:t>しんで　しゅうちゅう　</a:t>
            </a:r>
            <a:r>
              <a:rPr lang="en-US" altLang="ja-JP" sz="2800" dirty="0" smtClean="0">
                <a:latin typeface="+mn-ea"/>
                <a:ea typeface="+mn-ea"/>
              </a:rPr>
              <a:t/>
            </a:r>
            <a:br>
              <a:rPr lang="en-US" altLang="ja-JP" sz="2800" dirty="0" smtClean="0">
                <a:latin typeface="+mn-ea"/>
                <a:ea typeface="+mn-ea"/>
              </a:rPr>
            </a:br>
            <a:r>
              <a:rPr lang="ja-JP" altLang="en-US" sz="2800" dirty="0" smtClean="0">
                <a:latin typeface="+mn-ea"/>
                <a:ea typeface="+mn-ea"/>
              </a:rPr>
              <a:t>するとき　びょうきが　いやされて　サマリヤの　まちが　</a:t>
            </a:r>
            <a:r>
              <a:rPr lang="en-US" altLang="ja-JP" sz="2800" dirty="0" smtClean="0">
                <a:latin typeface="+mn-ea"/>
                <a:ea typeface="+mn-ea"/>
              </a:rPr>
              <a:t/>
            </a:r>
            <a:br>
              <a:rPr lang="en-US" altLang="ja-JP" sz="2800" dirty="0" smtClean="0">
                <a:latin typeface="+mn-ea"/>
                <a:ea typeface="+mn-ea"/>
              </a:rPr>
            </a:br>
            <a:r>
              <a:rPr lang="ja-JP" altLang="en-US" sz="2800" dirty="0" smtClean="0">
                <a:latin typeface="+mn-ea"/>
                <a:ea typeface="+mn-ea"/>
              </a:rPr>
              <a:t>いかされました</a:t>
            </a:r>
            <a:endParaRPr lang="ko-KR" altLang="en-US" sz="2800" dirty="0">
              <a:latin typeface="+mn-ea"/>
              <a:ea typeface="+mn-ea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3174" r="1883" b="5179"/>
          <a:stretch>
            <a:fillRect/>
          </a:stretch>
        </p:blipFill>
        <p:spPr bwMode="auto">
          <a:xfrm>
            <a:off x="942082" y="1556792"/>
            <a:ext cx="7402711" cy="511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9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879"/>
            <a:ext cx="7632848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17" y="2571189"/>
            <a:ext cx="3223419" cy="4221390"/>
          </a:xfrm>
          <a:prstGeom prst="rect">
            <a:avLst/>
          </a:prstGeom>
          <a:noFill/>
          <a:ln>
            <a:noFill/>
          </a:ln>
          <a:effectLst>
            <a:outerShdw blurRad="76200" dist="63499" dir="1386000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018519" cy="4191915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15516" y="246452"/>
            <a:ext cx="8712968" cy="1598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ja-JP" altLang="en-US" sz="2800" dirty="0" smtClean="0">
                <a:latin typeface="+mj-ea"/>
              </a:rPr>
              <a:t>パウロが　エペソで　２</a:t>
            </a:r>
            <a:r>
              <a:rPr lang="ja-JP" altLang="en-US" sz="2800" dirty="0" err="1" smtClean="0">
                <a:latin typeface="+mj-ea"/>
              </a:rPr>
              <a:t>ねん</a:t>
            </a:r>
            <a:r>
              <a:rPr lang="ja-JP" altLang="en-US" sz="2800" dirty="0" smtClean="0">
                <a:latin typeface="+mj-ea"/>
              </a:rPr>
              <a:t>かん　でしたちを　つれて　</a:t>
            </a:r>
            <a:endParaRPr lang="en-US" altLang="ja-JP" sz="2800" dirty="0" smtClean="0">
              <a:latin typeface="+mj-ea"/>
            </a:endParaRPr>
          </a:p>
          <a:p>
            <a:pPr fontAlgn="base"/>
            <a:r>
              <a:rPr lang="ja-JP" altLang="en-US" sz="2800" dirty="0" smtClean="0">
                <a:latin typeface="+mj-ea"/>
              </a:rPr>
              <a:t>くんれんさせた　とき　ぐうぞうぶんかが　くずれて　</a:t>
            </a:r>
            <a:endParaRPr lang="en-US" altLang="ja-JP" sz="2800" dirty="0" smtClean="0">
              <a:latin typeface="+mj-ea"/>
            </a:endParaRPr>
          </a:p>
          <a:p>
            <a:pPr fontAlgn="base"/>
            <a:r>
              <a:rPr lang="ja-JP" altLang="en-US" sz="2800" dirty="0" smtClean="0">
                <a:latin typeface="+mj-ea"/>
              </a:rPr>
              <a:t>アジヤに　ふくいんが　あかしされました（しと</a:t>
            </a:r>
            <a:r>
              <a:rPr lang="en-US" altLang="ko-KR" sz="2800" dirty="0" smtClean="0">
                <a:latin typeface="+mj-ea"/>
              </a:rPr>
              <a:t>19:8~20</a:t>
            </a:r>
            <a:r>
              <a:rPr lang="en-US" altLang="ko-KR" sz="2800" dirty="0">
                <a:latin typeface="+mj-ea"/>
              </a:rPr>
              <a:t>)</a:t>
            </a:r>
            <a:endParaRPr lang="ko-KR" altLang="en-US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67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879"/>
            <a:ext cx="7632848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17" y="2571189"/>
            <a:ext cx="3223419" cy="4221390"/>
          </a:xfrm>
          <a:prstGeom prst="rect">
            <a:avLst/>
          </a:prstGeom>
          <a:noFill/>
          <a:ln>
            <a:noFill/>
          </a:ln>
          <a:effectLst>
            <a:outerShdw blurRad="76200" dist="63499" dir="1386000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018519" cy="4191915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-108520" y="1556792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990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かいどうで　３か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+mn-ea"/>
              </a:rPr>
              <a:t>げつの</a:t>
            </a:r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　あいだ　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+mn-ea"/>
              </a:rPr>
              <a:t>み</a:t>
            </a:r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ことばを　のべつたえ</a:t>
            </a:r>
            <a:endParaRPr lang="ko-KR" altLang="en-US" sz="32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-108520" y="3140968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n-ea"/>
              </a:rPr>
              <a:t>ツラノこうどうで　２</a:t>
            </a:r>
            <a:r>
              <a:rPr lang="ja-JP" altLang="en-US" sz="3200" dirty="0" err="1" smtClean="0">
                <a:latin typeface="+mn-ea"/>
              </a:rPr>
              <a:t>ねん</a:t>
            </a:r>
            <a:r>
              <a:rPr lang="ja-JP" altLang="en-US" sz="3200" dirty="0" smtClean="0">
                <a:latin typeface="+mn-ea"/>
              </a:rPr>
              <a:t>かん　</a:t>
            </a:r>
            <a:endParaRPr lang="en-US" altLang="ja-JP" sz="3200" dirty="0" smtClean="0">
              <a:latin typeface="+mn-ea"/>
            </a:endParaRPr>
          </a:p>
          <a:p>
            <a:pPr algn="ctr"/>
            <a:r>
              <a:rPr lang="ja-JP" altLang="en-US" sz="3200" dirty="0" smtClean="0">
                <a:latin typeface="+mn-ea"/>
              </a:rPr>
              <a:t>みことばを　のべつたえ</a:t>
            </a:r>
            <a:endParaRPr lang="en-US" altLang="ko-KR" sz="3200" dirty="0" smtClean="0">
              <a:latin typeface="+mn-ea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-108520" y="4725144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latin typeface="+mn-ea"/>
              </a:rPr>
              <a:t>アジヤの　すべての　ひとに</a:t>
            </a:r>
            <a:endParaRPr lang="ko-KR" altLang="en-US" sz="3200" spc="3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55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31"/>
            <a:ext cx="9144000" cy="6428137"/>
          </a:xfrm>
          <a:prstGeom prst="rect">
            <a:avLst/>
          </a:prstGeom>
        </p:spPr>
      </p:pic>
      <p:sp>
        <p:nvSpPr>
          <p:cNvPr id="3" name="액자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406952"/>
            <a:ext cx="8496944" cy="11493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ja-JP" altLang="en-US" sz="3200" dirty="0" err="1" smtClean="0">
                <a:latin typeface="+mn-ea"/>
                <a:ea typeface="+mn-ea"/>
              </a:rPr>
              <a:t>ふくいんが</a:t>
            </a:r>
            <a:r>
              <a:rPr lang="ja-JP" altLang="en-US" sz="3200" dirty="0" smtClean="0">
                <a:latin typeface="+mn-ea"/>
                <a:ea typeface="+mn-ea"/>
              </a:rPr>
              <a:t>　のべつたえられた　ところには　</a:t>
            </a:r>
            <a:endParaRPr lang="en-US" altLang="ja-JP" sz="3200" dirty="0" smtClean="0">
              <a:latin typeface="+mn-ea"/>
              <a:ea typeface="+mn-ea"/>
            </a:endParaRPr>
          </a:p>
          <a:p>
            <a:pPr fontAlgn="base"/>
            <a:r>
              <a:rPr lang="ja-JP" altLang="en-US" sz="3200" dirty="0" smtClean="0">
                <a:latin typeface="+mn-ea"/>
                <a:ea typeface="+mn-ea"/>
              </a:rPr>
              <a:t>かならず　いやしの　はたらきが　おきます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376565" y="1844824"/>
            <a:ext cx="2736304" cy="1608774"/>
          </a:xfrm>
          <a:prstGeom prst="wedgeEllipseCallout">
            <a:avLst>
              <a:gd name="adj1" fmla="val 43528"/>
              <a:gd name="adj2" fmla="val 72280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れいてき　いやし</a:t>
            </a:r>
            <a:endParaRPr lang="en-US" altLang="ko-KR" sz="28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3085573" y="1787375"/>
            <a:ext cx="2736304" cy="1608774"/>
          </a:xfrm>
          <a:prstGeom prst="wedgeEllipseCallout">
            <a:avLst>
              <a:gd name="adj1" fmla="val 135"/>
              <a:gd name="adj2" fmla="val 91792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せいかつ　いやし</a:t>
            </a:r>
            <a:endParaRPr lang="en-US" altLang="ko-KR" sz="28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5821877" y="1910919"/>
            <a:ext cx="2736304" cy="1608774"/>
          </a:xfrm>
          <a:prstGeom prst="wedgeEllipseCallout">
            <a:avLst>
              <a:gd name="adj1" fmla="val -52734"/>
              <a:gd name="adj2" fmla="val 78218"/>
            </a:avLst>
          </a:prstGeom>
          <a:solidFill>
            <a:srgbClr val="FFD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にくたい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いやし</a:t>
            </a:r>
            <a:endParaRPr lang="en-US" altLang="ko-KR" sz="28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71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150</Words>
  <Application>Microsoft Office PowerPoint</Application>
  <PresentationFormat>画面に合わせる (4:3)</PresentationFormat>
  <Paragraphs>50</Paragraphs>
  <Slides>11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굴림</vt:lpstr>
      <vt:lpstr>HY견고딕</vt:lpstr>
      <vt:lpstr>Lucida Grande</vt:lpstr>
      <vt:lpstr>맑은 고딕</vt:lpstr>
      <vt:lpstr>ＭＳ Ｐゴシック</vt:lpstr>
      <vt:lpstr>Arial</vt:lpstr>
      <vt:lpstr>Office 테마</vt:lpstr>
      <vt:lpstr>いやしの　じこくひょう</vt:lpstr>
      <vt:lpstr>PowerPoint プレゼンテーション</vt:lpstr>
      <vt:lpstr>PowerPoint プレゼンテーション</vt:lpstr>
      <vt:lpstr>ペテロと　ヨハネが　エルサレムしんでんに　いのりに　いく　とちゅうで　おきた　ことです(しと3:1-12)</vt:lpstr>
      <vt:lpstr>ステパノのことから　おきた　はくがいで　ちらされた　 ひとたちが　ふくいんを　つたえたとき　サマリヤに　 でんどうの　もんが　ひらかれました（しと８しょう）</vt:lpstr>
      <vt:lpstr>キリストだけを　みあげて　いっしんで　しゅうちゅう　 するとき　びょうきが　いやされて　サマリヤの　まちが　 いかされました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89</cp:revision>
  <dcterms:created xsi:type="dcterms:W3CDTF">2017-08-25T05:53:34Z</dcterms:created>
  <dcterms:modified xsi:type="dcterms:W3CDTF">2017-11-25T08:32:27Z</dcterms:modified>
</cp:coreProperties>
</file>