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0" r:id="rId3"/>
    <p:sldId id="261" r:id="rId4"/>
    <p:sldId id="262" r:id="rId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74"/>
  </p:normalViewPr>
  <p:slideViewPr>
    <p:cSldViewPr>
      <p:cViewPr varScale="1">
        <p:scale>
          <a:sx n="73" d="100"/>
          <a:sy n="73" d="100"/>
        </p:scale>
        <p:origin x="258" y="6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84993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121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650240" y="390617"/>
            <a:ext cx="11704320" cy="83221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50240" y="8882098"/>
            <a:ext cx="3034453" cy="677333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443307" y="8882098"/>
            <a:ext cx="4118187" cy="677333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612913" y="8882098"/>
            <a:ext cx="448841" cy="3795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87155-435C-48FF-A9F2-7B6E04E594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3771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6428" y="9258300"/>
            <a:ext cx="339244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주일 준비\스가랴 그림\스가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Shape 120"/>
          <p:cNvSpPr>
            <a:spLocks noGrp="1"/>
          </p:cNvSpPr>
          <p:nvPr>
            <p:ph type="ctrTitle"/>
          </p:nvPr>
        </p:nvSpPr>
        <p:spPr>
          <a:xfrm>
            <a:off x="1389832" y="1348408"/>
            <a:ext cx="10464800" cy="142979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ja-JP" altLang="en-US" sz="7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ゼカリヤが　みた　</a:t>
            </a:r>
            <a:r>
              <a:rPr lang="en-US" altLang="ja-JP" sz="7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7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7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まぼろしと　ちから</a:t>
            </a:r>
            <a:endParaRPr sz="7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직사각형 2"/>
          <p:cNvSpPr>
            <a:spLocks noChangeArrowheads="1"/>
          </p:cNvSpPr>
          <p:nvPr/>
        </p:nvSpPr>
        <p:spPr bwMode="auto">
          <a:xfrm>
            <a:off x="0" y="1906891"/>
            <a:ext cx="12853530" cy="44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buFont typeface="Arial" charset="0"/>
              <a:buNone/>
            </a:pP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ゼカリヤ</a:t>
            </a:r>
            <a:r>
              <a:rPr lang="ko-KR" altLang="en-US" sz="4000" dirty="0" smtClean="0"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4:6</a:t>
            </a:r>
            <a:endParaRPr lang="en-US" altLang="ko-KR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buNone/>
            </a:pP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　かれは、わたしに　こたえて　こう　いった。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buNone/>
            </a:pP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これは、ゼルバベルへ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しゅの　ことば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buNone/>
            </a:pP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『</a:t>
            </a:r>
            <a:r>
              <a:rPr lang="ja-JP" altLang="en-US" sz="4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けんりょ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くに　よらず、のうりょくに　よらず、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buNone/>
            </a:pP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れいに　よって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』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　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buNone/>
            </a:pP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ばん</a:t>
            </a:r>
            <a:r>
              <a:rPr lang="ja-JP" altLang="en-US" sz="4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ぐんの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しゅは　おおせられる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ko-KR" altLang="en-US" sz="40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26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주일 준비\스가랴 그림\스가랴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9463"/>
            <a:ext cx="13004800" cy="84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0" y="111151"/>
            <a:ext cx="13127136" cy="10932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500"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sz="4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en-US" altLang="ja-JP" sz="4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Remnant(</a:t>
            </a:r>
            <a:r>
              <a:rPr lang="ja-JP" altLang="en-US" sz="4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</a:t>
            </a:r>
            <a:r>
              <a:rPr lang="en-US" altLang="ja-JP" sz="4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4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いちばんさきに　そなえる</a:t>
            </a:r>
            <a:r>
              <a:rPr lang="en-US" altLang="ja-JP" sz="4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</a:t>
            </a:r>
            <a:r>
              <a:rPr lang="ja-JP" altLang="en-US" sz="4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があります</a:t>
            </a:r>
            <a:endParaRPr sz="40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674208" y="1996480"/>
            <a:ext cx="11845702" cy="2232248"/>
          </a:xfrm>
          <a:prstGeom prst="roundRect">
            <a:avLst>
              <a:gd name="adj" fmla="val 10181"/>
            </a:avLst>
          </a:prstGeom>
          <a:solidFill>
            <a:srgbClr val="00B0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いのりの　おくぎ　５つ</a:t>
            </a:r>
            <a:endParaRPr lang="en-US" altLang="ko-KR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ko-KR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1) 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すくいの　かんしゃ　</a:t>
            </a:r>
            <a:r>
              <a:rPr lang="en-US" altLang="ko-KR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en-US" altLang="ko-KR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 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ながれ</a:t>
            </a:r>
            <a:endParaRPr lang="en-US" altLang="ko-KR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ko-KR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3) 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しゅうちゅう（ふかいいのり）</a:t>
            </a:r>
            <a:r>
              <a:rPr lang="en-US" altLang="ko-KR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en-US" altLang="ko-KR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4) 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いやし</a:t>
            </a:r>
            <a:r>
              <a:rPr lang="ko-KR" altLang="en-US" sz="3600" dirty="0" smtClean="0">
                <a:latin typeface="ＭＳ Ｐゴシック" panose="020B0600070205080204" pitchFamily="50" charset="-128"/>
                <a:ea typeface="HY견고딕" panose="02030600000101010101" pitchFamily="18" charset="-127"/>
              </a:rPr>
              <a:t>  </a:t>
            </a:r>
            <a:endParaRPr lang="en-US" altLang="ko-KR" sz="3600" dirty="0" smtClean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  <a:p>
            <a:r>
              <a:rPr lang="ko-KR" altLang="en-US" sz="3600" dirty="0" smtClean="0"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en-US" altLang="ko-KR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みことばと　バランス</a:t>
            </a:r>
            <a:endParaRPr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674208" y="4516760"/>
            <a:ext cx="11845702" cy="1852769"/>
          </a:xfrm>
          <a:prstGeom prst="roundRect">
            <a:avLst>
              <a:gd name="adj" fmla="val 10181"/>
            </a:avLst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かみさまが　くださった　ビジョン（まぼろし）を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みなければ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なりません</a:t>
            </a:r>
            <a:endParaRPr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638340" y="6879482"/>
            <a:ext cx="11845702" cy="2029766"/>
          </a:xfrm>
          <a:prstGeom prst="roundRect">
            <a:avLst>
              <a:gd name="adj" fmla="val 10181"/>
            </a:avLst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100"/>
            </a:lvl1pPr>
          </a:lstStyle>
          <a:p>
            <a:pPr fontAlgn="base"/>
            <a:r>
              <a:rPr lang="ja-JP" altLang="en-US" sz="40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けんりょ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くに　よらず、のうりょくに　よらず、</a:t>
            </a:r>
          </a:p>
          <a:p>
            <a:pPr fontAlgn="base"/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わたし（しゅなる　かみさま）の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れいに　よって</a:t>
            </a:r>
            <a:endParaRPr lang="ko-KR" altLang="en-US" sz="40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초56자료\1강단 및 피피티\1 본부 그림파일\본부그림파일\학원복음화 png\image43 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030" y="1204391"/>
            <a:ext cx="13105830" cy="854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0" y="96838"/>
            <a:ext cx="13004800" cy="10355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6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せいしょの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７にんの　レムナントが　うけた　</a:t>
            </a:r>
            <a:r>
              <a:rPr lang="en-US" altLang="ja-JP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ちからを　かいふく　しなければ　なりません</a:t>
            </a:r>
            <a:endParaRPr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09712" y="1564432"/>
            <a:ext cx="5832648" cy="163689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ja-JP" altLang="en-US" sz="3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かみの　れいが　</a:t>
            </a:r>
            <a:endParaRPr lang="en-US" altLang="ja-JP" sz="3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やどっていた　ヨセフ</a:t>
            </a:r>
            <a:endParaRPr lang="ko-KR" altLang="en-US" sz="3400" dirty="0"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09712" y="3816637"/>
            <a:ext cx="5832648" cy="163914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>
              <a:defRPr/>
            </a:pPr>
            <a:r>
              <a:rPr lang="ja-JP" altLang="en-US" sz="3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</a:t>
            </a:r>
            <a:r>
              <a:rPr lang="ja-JP" altLang="en-US" sz="3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しゅうちゅうした</a:t>
            </a:r>
            <a:endParaRPr lang="en-US" altLang="ja-JP" sz="3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サムエル</a:t>
            </a:r>
            <a:endParaRPr lang="ko-KR" altLang="en-US" sz="3400" dirty="0"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09712" y="5956920"/>
            <a:ext cx="5832648" cy="163688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>
              <a:defRPr/>
            </a:pPr>
            <a:r>
              <a:rPr lang="ja-JP" altLang="en-US" sz="3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れいの　ふたつの　わけまえを　うけた　エリシャ</a:t>
            </a:r>
            <a:endParaRPr lang="ko-KR" altLang="en-US" sz="3400" dirty="0"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6468145" y="1564432"/>
            <a:ext cx="6298951" cy="163689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ja-JP" altLang="en-US" sz="34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ふくいんの</a:t>
            </a:r>
            <a:r>
              <a:rPr lang="ja-JP" altLang="en-US" sz="3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ちからを　</a:t>
            </a:r>
            <a:endParaRPr lang="en-US" altLang="ja-JP" sz="3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たいけんした　モーセ</a:t>
            </a:r>
            <a:endParaRPr lang="ko-KR" altLang="en-US" sz="3400" dirty="0"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6468145" y="3816637"/>
            <a:ext cx="6298951" cy="163914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>
              <a:defRPr/>
            </a:pPr>
            <a:r>
              <a:rPr lang="ja-JP" altLang="en-US" sz="3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しゅの　れいが　はげしく</a:t>
            </a:r>
            <a:endParaRPr lang="en-US" altLang="ja-JP" sz="3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くだった　ダビデ</a:t>
            </a:r>
            <a:endParaRPr lang="ko-KR" altLang="en-US" sz="3400" dirty="0"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468145" y="5956920"/>
            <a:ext cx="6298951" cy="163688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>
              <a:defRPr/>
            </a:pPr>
            <a:r>
              <a:rPr lang="ja-JP" altLang="en-US" sz="3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しゅの　えいこうを　あじわった</a:t>
            </a:r>
            <a:endParaRPr lang="en-US" altLang="ja-JP" sz="3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イザヤ</a:t>
            </a:r>
            <a:endParaRPr lang="ko-KR" altLang="en-US" sz="3400" dirty="0"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09712" y="7973144"/>
            <a:ext cx="5832648" cy="16368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>
              <a:defRPr/>
            </a:pPr>
            <a:r>
              <a:rPr lang="ja-JP" altLang="en-US" sz="3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けいやくを</a:t>
            </a:r>
            <a:r>
              <a:rPr lang="ja-JP" altLang="en-US" sz="340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にぎった　パウロ</a:t>
            </a:r>
            <a:endParaRPr lang="ko-KR" altLang="en-US" sz="3400" dirty="0"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37</Words>
  <Application>Microsoft Office PowerPoint</Application>
  <PresentationFormat>ユーザー設定</PresentationFormat>
  <Paragraphs>29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Apple SD 산돌고딕 Neo 볼드체</vt:lpstr>
      <vt:lpstr>Apple SD 산돌고딕 Neo 옅은체</vt:lpstr>
      <vt:lpstr>Helvetica Light</vt:lpstr>
      <vt:lpstr>Helvetica Neue</vt:lpstr>
      <vt:lpstr>HY견고딕</vt:lpstr>
      <vt:lpstr>ＭＳ Ｐゴシック</vt:lpstr>
      <vt:lpstr>Arial</vt:lpstr>
      <vt:lpstr>Black</vt:lpstr>
      <vt:lpstr>ゼカリヤが　みた　 まぼろしと　ちから</vt:lpstr>
      <vt:lpstr>PowerPoint プレゼンテーション</vt:lpstr>
      <vt:lpstr>1. Remnant(レムナント)が　いちばんさきに　そなえる ことがあります</vt:lpstr>
      <vt:lpstr>2. せいしょの　７にんの　レムナントが　うけた　 かみさまの　ちからを　かいふく　しなければ　なりません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멸망경고 - 여호와의 날</dc:title>
  <dc:creator>Good News</dc:creator>
  <cp:lastModifiedBy>佐々木智香子</cp:lastModifiedBy>
  <cp:revision>54</cp:revision>
  <dcterms:modified xsi:type="dcterms:W3CDTF">2017-05-13T02:07:11Z</dcterms:modified>
</cp:coreProperties>
</file>