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19" r:id="rId3"/>
    <p:sldId id="420" r:id="rId4"/>
    <p:sldId id="421" r:id="rId5"/>
    <p:sldId id="422" r:id="rId6"/>
    <p:sldId id="423" r:id="rId7"/>
    <p:sldId id="424" r:id="rId8"/>
    <p:sldId id="372" r:id="rId9"/>
    <p:sldId id="416" r:id="rId10"/>
    <p:sldId id="414" r:id="rId11"/>
    <p:sldId id="401" r:id="rId12"/>
    <p:sldId id="417" r:id="rId13"/>
    <p:sldId id="425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E7FF"/>
    <a:srgbClr val="3333FF"/>
    <a:srgbClr val="CCFFCC"/>
    <a:srgbClr val="0000FF"/>
    <a:srgbClr val="FFFF99"/>
    <a:srgbClr val="E1B6FC"/>
    <a:srgbClr val="AFEAFF"/>
    <a:srgbClr val="FF3399"/>
    <a:srgbClr val="FF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3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7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9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7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3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0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50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4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5074"/>
            <a:ext cx="8063880" cy="566882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7623"/>
            <a:ext cx="8424936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err="1" smtClean="0">
                <a:latin typeface="+mn-ea"/>
                <a:ea typeface="+mn-ea"/>
              </a:rPr>
              <a:t>ふくいんの</a:t>
            </a:r>
            <a:r>
              <a:rPr lang="ja-JP" altLang="en-US" sz="4800" dirty="0" smtClean="0">
                <a:latin typeface="+mn-ea"/>
                <a:ea typeface="+mn-ea"/>
              </a:rPr>
              <a:t>　いろ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628800"/>
            <a:ext cx="4536504" cy="584775"/>
          </a:xfrm>
          <a:prstGeom prst="rect">
            <a:avLst/>
          </a:prstGeom>
          <a:solidFill>
            <a:srgbClr val="AFE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rgbClr val="0000FF"/>
                </a:solidFill>
                <a:latin typeface="+mn-ea"/>
              </a:rPr>
              <a:t>I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テサロニケ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1:3</a:t>
            </a:r>
            <a:endParaRPr lang="ko-KR" altLang="en-US" sz="32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" y="1174850"/>
            <a:ext cx="9144000" cy="6428137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7252" y="404664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ko-KR" altLang="en-US" sz="2800" dirty="0">
                <a:latin typeface="ＭＳ Ｐゴシック" panose="020B0600070205080204" pitchFamily="50" charset="-128"/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テサロニケきょうかいの　しんとたちが　もって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いたふく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いんの　いろがあります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1:3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683568" y="1916832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はたらき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3174290" y="3439798"/>
            <a:ext cx="2880320" cy="2037168"/>
          </a:xfrm>
          <a:prstGeom prst="heart">
            <a:avLst/>
          </a:prstGeom>
          <a:solidFill>
            <a:srgbClr val="CC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ろうく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5580112" y="2054962"/>
            <a:ext cx="2880320" cy="2037168"/>
          </a:xfrm>
          <a:prstGeom prst="hear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にんたい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4230"/>
            <a:ext cx="8604448" cy="604883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476672"/>
            <a:ext cx="8427471" cy="1584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テサロニケきょうかいの　しんとたちは、マケドニヤと　アカヤで、すべての　しんじゃ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もはんに　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なりました　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1:7</a:t>
            </a:r>
            <a:r>
              <a: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2952330" y="2204864"/>
            <a:ext cx="3131838" cy="864096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モデル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9" y="1772816"/>
            <a:ext cx="7812360" cy="549200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1263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もっていた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いろと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もっている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いろ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について　フォーラムしよう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332063" y="2123196"/>
            <a:ext cx="5608089" cy="1295609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CCFFCC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しんこうで　いのって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こたえられた　ことが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934869" y="3501008"/>
            <a:ext cx="6319787" cy="1309502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あいの　こころで　ほかの　ひとを　たすけた　ことは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ありますか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2123728" y="4992211"/>
            <a:ext cx="6236670" cy="1309502"/>
          </a:xfrm>
          <a:prstGeom prst="wedgeEllipseCallout">
            <a:avLst>
              <a:gd name="adj1" fmla="val 57507"/>
              <a:gd name="adj2" fmla="val 22129"/>
            </a:avLst>
          </a:prstGeom>
          <a:solidFill>
            <a:srgbClr val="FFE7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くるしい　とき　にんたい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することが　できる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のぞみは　ありますか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いろ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フォーラムしよう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フォーラムしよう</a:t>
            </a:r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2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1089"/>
            <a:ext cx="1596629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67" y="3051088"/>
            <a:ext cx="1785068" cy="36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わたしに　とって　いちばん　おおきな　もんだいは　なんでしょうか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?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3522168" y="3612002"/>
            <a:ext cx="3317576" cy="1224136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べんきょう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1979712" y="4908404"/>
            <a:ext cx="3491880" cy="1368152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かてい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もんだい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1785706" y="1628800"/>
            <a:ext cx="3685886" cy="1553740"/>
          </a:xfrm>
          <a:prstGeom prst="star24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ともだち</a:t>
            </a:r>
            <a:endParaRPr lang="en-US" altLang="ja-JP" sz="28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n-ea"/>
              </a:rPr>
              <a:t>かんけい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751694" y="1297560"/>
            <a:ext cx="7133777" cy="5378609"/>
            <a:chOff x="1728" y="234"/>
            <a:chExt cx="6240" cy="4824"/>
          </a:xfrm>
        </p:grpSpPr>
        <p:sp>
          <p:nvSpPr>
            <p:cNvPr id="23" name="Oval 1"/>
            <p:cNvSpPr>
              <a:spLocks/>
            </p:cNvSpPr>
            <p:nvPr/>
          </p:nvSpPr>
          <p:spPr bwMode="auto">
            <a:xfrm>
              <a:off x="1853" y="442"/>
              <a:ext cx="3752" cy="3752"/>
            </a:xfrm>
            <a:prstGeom prst="ellipse">
              <a:avLst/>
            </a:prstGeom>
            <a:solidFill>
              <a:srgbClr val="66CCFF">
                <a:alpha val="5372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2F3946">
                      <a:alpha val="84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ko-KR" alt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34"/>
              <a:ext cx="6240" cy="4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31232" y="3295153"/>
            <a:ext cx="3744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キリスト</a:t>
            </a:r>
            <a:endParaRPr lang="en-US" altLang="ko-KR" sz="6000" b="1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2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6060945" cy="51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394825" y="4725144"/>
            <a:ext cx="6048672" cy="1512168"/>
          </a:xfrm>
          <a:prstGeom prst="wedgeEllipseCallout">
            <a:avLst>
              <a:gd name="adj1" fmla="val 39220"/>
              <a:gd name="adj2" fmla="val -61761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かんりょうした</a:t>
            </a:r>
            <a:endParaRPr lang="en-US" altLang="ja-JP" sz="3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ヨハネ</a:t>
            </a:r>
            <a:r>
              <a:rPr lang="en-US" altLang="ko-KR" sz="3200" dirty="0">
                <a:solidFill>
                  <a:schemeClr val="tx1"/>
                </a:solidFill>
                <a:latin typeface="+mn-ea"/>
              </a:rPr>
              <a:t>19:30)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5874" y="476672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イエスさまは　キリスト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すべての　もんだい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の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かいけつしゃ</a:t>
            </a:r>
            <a:r>
              <a:rPr lang="en-US" altLang="ko-KR" sz="3200" dirty="0">
                <a:solidFill>
                  <a:srgbClr val="0000FF"/>
                </a:solidFill>
                <a:latin typeface="+mn-ea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89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2" y="620688"/>
            <a:ext cx="863727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179512" y="1412776"/>
            <a:ext cx="6480720" cy="1152128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じかんを　きめて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179512" y="3055268"/>
            <a:ext cx="6175034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>
                <a:solidFill>
                  <a:srgbClr val="0000FF"/>
                </a:solidFill>
                <a:latin typeface="+mn-ea"/>
              </a:rPr>
              <a:t>にちよ</a:t>
            </a:r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うれいはいの　</a:t>
            </a:r>
            <a:endParaRPr lang="en-US" altLang="ja-JP" sz="2800" dirty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rgbClr val="0000FF"/>
                </a:solidFill>
                <a:latin typeface="+mn-ea"/>
              </a:rPr>
              <a:t>みことば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+mn-ea"/>
              </a:rPr>
              <a:t>/ 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いのりの</a:t>
            </a:r>
            <a:r>
              <a:rPr lang="ja-JP" altLang="en-US" sz="2800" dirty="0" err="1">
                <a:solidFill>
                  <a:srgbClr val="FF0000"/>
                </a:solidFill>
                <a:latin typeface="+mn-ea"/>
              </a:rPr>
              <a:t>て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ちょう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ko-KR" altLang="en-US" sz="2800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よんで　いのろう</a:t>
            </a:r>
            <a:endParaRPr lang="ko-KR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79512" y="4797152"/>
            <a:ext cx="6048672" cy="1224136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かくしんと　へいあんが　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くる　ときまで　いのろう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05874" y="456888"/>
            <a:ext cx="8416618" cy="8118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わたしの　もんだ</a:t>
            </a:r>
            <a:r>
              <a:rPr lang="ja-JP" altLang="en-US" sz="3200" dirty="0" err="1">
                <a:solidFill>
                  <a:srgbClr val="0000FF"/>
                </a:solidFill>
                <a:latin typeface="+mn-ea"/>
              </a:rPr>
              <a:t>いを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おいて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　　　　　　　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  <a:r>
              <a:rPr lang="ja-JP" altLang="en-US" sz="3200" dirty="0">
                <a:solidFill>
                  <a:srgbClr val="FF0000"/>
                </a:solidFill>
                <a:latin typeface="+mn-ea"/>
              </a:rPr>
              <a:t>しゅうちゅういのり</a:t>
            </a: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を　はじめよう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04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718726"/>
            <a:ext cx="5121533" cy="40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5718" y="476672"/>
            <a:ext cx="8416618" cy="1055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いのれないほど　あれはてて　しまった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ぶぶんを　いやされよう</a:t>
            </a: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 </a:t>
            </a:r>
          </a:p>
        </p:txBody>
      </p:sp>
      <p:sp>
        <p:nvSpPr>
          <p:cNvPr id="3" name="구름 모양 설명선 2"/>
          <p:cNvSpPr/>
          <p:nvPr/>
        </p:nvSpPr>
        <p:spPr>
          <a:xfrm>
            <a:off x="375718" y="3428999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ゲーム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2" name="구름 모양 설명선 11"/>
          <p:cNvSpPr/>
          <p:nvPr/>
        </p:nvSpPr>
        <p:spPr>
          <a:xfrm>
            <a:off x="1584937" y="1614990"/>
            <a:ext cx="2701535" cy="1312831"/>
          </a:xfrm>
          <a:prstGeom prst="cloudCallout">
            <a:avLst>
              <a:gd name="adj1" fmla="val 59310"/>
              <a:gd name="adj2" fmla="val 528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テレビ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3" name="구름 모양 설명선 12"/>
          <p:cNvSpPr/>
          <p:nvPr/>
        </p:nvSpPr>
        <p:spPr>
          <a:xfrm>
            <a:off x="4773885" y="1414808"/>
            <a:ext cx="3254499" cy="1312831"/>
          </a:xfrm>
          <a:prstGeom prst="cloudCallout">
            <a:avLst>
              <a:gd name="adj1" fmla="val 35458"/>
              <a:gd name="adj2" fmla="val 7740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げいのうじん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4" name="구름 모양 설명선 13"/>
          <p:cNvSpPr/>
          <p:nvPr/>
        </p:nvSpPr>
        <p:spPr>
          <a:xfrm>
            <a:off x="1403648" y="5085184"/>
            <a:ext cx="2701535" cy="1312831"/>
          </a:xfrm>
          <a:prstGeom prst="cloudCallout">
            <a:avLst>
              <a:gd name="adj1" fmla="val 76494"/>
              <a:gd name="adj2" fmla="val -5965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+mn-ea"/>
              </a:rPr>
              <a:t>むきりょく</a:t>
            </a:r>
            <a:endParaRPr lang="ko-KR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9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5534"/>
            <a:ext cx="8228976" cy="59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32063" y="509116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じいのりが　なりたつ　ときまで　つづけよう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r>
              <a:rPr lang="ko-KR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6" name="타원형 설명선 5"/>
          <p:cNvSpPr/>
          <p:nvPr/>
        </p:nvSpPr>
        <p:spPr>
          <a:xfrm>
            <a:off x="332060" y="1412776"/>
            <a:ext cx="6472187" cy="1152128"/>
          </a:xfrm>
          <a:prstGeom prst="wedgeEllipseCallout">
            <a:avLst>
              <a:gd name="adj1" fmla="val 34081"/>
              <a:gd name="adj2" fmla="val 84406"/>
            </a:avLst>
          </a:prstGeom>
          <a:solidFill>
            <a:srgbClr val="AFEA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じょうじゅを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たいけんするように　なります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332061" y="3055268"/>
            <a:ext cx="6112147" cy="1368152"/>
          </a:xfrm>
          <a:prstGeom prst="wedgeEllipseCallout">
            <a:avLst>
              <a:gd name="adj1" fmla="val 50784"/>
              <a:gd name="adj2" fmla="val 57982"/>
            </a:avLst>
          </a:prstGeom>
          <a:solidFill>
            <a:srgbClr val="AFEAFF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こころに　ちからが　あたえられ　みらいが　みえます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332062" y="4941168"/>
            <a:ext cx="5896121" cy="1368152"/>
          </a:xfrm>
          <a:prstGeom prst="wedgeEllipseCallout">
            <a:avLst>
              <a:gd name="adj1" fmla="val 48021"/>
              <a:gd name="adj2" fmla="val -44720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</a:t>
            </a:r>
            <a:r>
              <a:rPr lang="ja-JP" altLang="en-US" sz="2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うたいと　むのうが　いやされます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2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9512" y="509116"/>
            <a:ext cx="8712967" cy="11196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あれはてた　ぶぶんを　いやされる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　いのりを　はじめましょう</a:t>
            </a: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01" y="3954000"/>
            <a:ext cx="2490690" cy="26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하트 1"/>
          <p:cNvSpPr/>
          <p:nvPr/>
        </p:nvSpPr>
        <p:spPr>
          <a:xfrm>
            <a:off x="683568" y="1916832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3923928" y="1628800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しあわせ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하트 11"/>
          <p:cNvSpPr/>
          <p:nvPr/>
        </p:nvSpPr>
        <p:spPr>
          <a:xfrm>
            <a:off x="529288" y="4010281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하트 12"/>
          <p:cNvSpPr/>
          <p:nvPr/>
        </p:nvSpPr>
        <p:spPr>
          <a:xfrm>
            <a:off x="5799523" y="3457204"/>
            <a:ext cx="2880320" cy="2037168"/>
          </a:xfrm>
          <a:prstGeom prst="heart">
            <a:avLst/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37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03082"/>
            <a:ext cx="5412873" cy="45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5800" y="476672"/>
            <a:ext cx="8415166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パウロは、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テサロニケきょうかいに　めぐみと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へいあんが　ある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ねがいました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405800" y="2103082"/>
            <a:ext cx="8198648" cy="1296144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CCFFC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endParaRPr lang="en-US" altLang="ko-KR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</a:t>
            </a:r>
            <a:r>
              <a:rPr lang="ko-KR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r>
              <a:rPr lang="ja-JP" altLang="en-US" sz="36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めぐみ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r>
              <a:rPr lang="ko-KR" altLang="en-US" sz="40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강B" panose="02030600000101010101" pitchFamily="18" charset="-127"/>
              </a:rPr>
              <a:t> </a:t>
            </a:r>
            <a:endParaRPr lang="ko-KR" altLang="en-US" sz="40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7" name="타원형 설명선 16"/>
          <p:cNvSpPr/>
          <p:nvPr/>
        </p:nvSpPr>
        <p:spPr>
          <a:xfrm>
            <a:off x="404267" y="4653136"/>
            <a:ext cx="8200179" cy="1440160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けっかで　わたしたちが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あじわう　ことが　</a:t>
            </a:r>
            <a:r>
              <a:rPr lang="ja-JP" altLang="en-US" sz="36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へいあん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2291"/>
            <a:ext cx="7849795" cy="5518324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E1B6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404664"/>
            <a:ext cx="8425430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テサロニケきょうかいの　しんとたちの　ために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いつも　かんしゃし、いのり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のとき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に　かれらを　</a:t>
            </a:r>
            <a:endParaRPr lang="en-US" altLang="ja-JP" sz="2800" smtClean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fontAlgn="base"/>
            <a:r>
              <a:rPr lang="ja-JP" altLang="en-US" sz="280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おぼえました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</a:t>
            </a:r>
            <a:r>
              <a:rPr lang="en-US" altLang="ja-JP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1043608" y="2132856"/>
            <a:ext cx="5791217" cy="1047401"/>
          </a:xfrm>
          <a:prstGeom prst="wedgeEllipseCallout">
            <a:avLst>
              <a:gd name="adj1" fmla="val 26735"/>
              <a:gd name="adj2" fmla="val -90082"/>
            </a:avLst>
          </a:prstGeom>
          <a:solidFill>
            <a:srgbClr val="FFE7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りゆうは　なんでしょうか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2658</TotalTime>
  <Words>136</Words>
  <Application>Microsoft Office PowerPoint</Application>
  <PresentationFormat>画面に合わせる (4:3)</PresentationFormat>
  <Paragraphs>84</Paragraphs>
  <Slides>13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ふくいんの　いろ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313</cp:revision>
  <dcterms:created xsi:type="dcterms:W3CDTF">2017-08-25T05:53:34Z</dcterms:created>
  <dcterms:modified xsi:type="dcterms:W3CDTF">2018-07-06T08:46:57Z</dcterms:modified>
</cp:coreProperties>
</file>