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2" r:id="rId3"/>
    <p:sldId id="472" r:id="rId4"/>
    <p:sldId id="477" r:id="rId5"/>
    <p:sldId id="428" r:id="rId6"/>
    <p:sldId id="474" r:id="rId7"/>
    <p:sldId id="473" r:id="rId8"/>
    <p:sldId id="482" r:id="rId9"/>
    <p:sldId id="467" r:id="rId10"/>
    <p:sldId id="478" r:id="rId11"/>
    <p:sldId id="479" r:id="rId12"/>
    <p:sldId id="480" r:id="rId13"/>
    <p:sldId id="469" r:id="rId14"/>
    <p:sldId id="454" r:id="rId15"/>
    <p:sldId id="48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CC"/>
    <a:srgbClr val="FFFF99"/>
    <a:srgbClr val="FFE7FF"/>
    <a:srgbClr val="0000FF"/>
    <a:srgbClr val="7DE9FF"/>
    <a:srgbClr val="FFFFCC"/>
    <a:srgbClr val="FFD03B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0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2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2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E7FF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5300" y="1891671"/>
            <a:ext cx="6095172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400" dirty="0" smtClean="0">
                <a:solidFill>
                  <a:srgbClr val="0000FF"/>
                </a:solidFill>
                <a:latin typeface="+mn-ea"/>
                <a:ea typeface="+mn-ea"/>
              </a:rPr>
              <a:t>テモテに　ついて</a:t>
            </a:r>
            <a:endParaRPr lang="ko-KR" altLang="en-US" sz="5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021344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+mn-ea"/>
              </a:rPr>
              <a:t>I</a:t>
            </a:r>
            <a:r>
              <a:rPr lang="ja-JP" altLang="en-US" sz="4400" dirty="0" smtClean="0">
                <a:latin typeface="+mn-ea"/>
              </a:rPr>
              <a:t>テモテ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1:1-2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413642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1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70534" y="1950196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32799" y="270241"/>
            <a:ext cx="8678401" cy="854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テモテは　パウロの　でしでした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37" y="2060848"/>
            <a:ext cx="7112481" cy="5059744"/>
          </a:xfrm>
          <a:prstGeom prst="rect">
            <a:avLst/>
          </a:prstGeom>
        </p:spPr>
      </p:pic>
      <p:sp>
        <p:nvSpPr>
          <p:cNvPr id="8" name="구름 7"/>
          <p:cNvSpPr/>
          <p:nvPr/>
        </p:nvSpPr>
        <p:spPr>
          <a:xfrm>
            <a:off x="0" y="4917496"/>
            <a:ext cx="4499992" cy="1422931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むすこ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9" name="구름 8"/>
          <p:cNvSpPr/>
          <p:nvPr/>
        </p:nvSpPr>
        <p:spPr>
          <a:xfrm>
            <a:off x="0" y="1897137"/>
            <a:ext cx="4283968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せんきょうの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ゆえに　よばれた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구름 9"/>
          <p:cNvSpPr/>
          <p:nvPr/>
        </p:nvSpPr>
        <p:spPr>
          <a:xfrm>
            <a:off x="4349517" y="1788206"/>
            <a:ext cx="4794483" cy="1640794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テサロニケきょうかいと</a:t>
            </a:r>
            <a:endParaRPr lang="en-US" altLang="ja-JP" sz="24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エペソきょうかいに</a:t>
            </a:r>
            <a:endParaRPr lang="en-US" altLang="ja-JP" sz="24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はけんされました</a:t>
            </a:r>
            <a:endParaRPr lang="en-US" altLang="ko-KR" sz="24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구름 10"/>
          <p:cNvSpPr/>
          <p:nvPr/>
        </p:nvSpPr>
        <p:spPr>
          <a:xfrm>
            <a:off x="4786079" y="3581400"/>
            <a:ext cx="5042505" cy="1640794"/>
          </a:xfrm>
          <a:prstGeom prst="cloud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パウロと　さいごまで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どうこうしました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2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32799" y="270240"/>
            <a:ext cx="8678401" cy="121454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テモテは　わかい　ひとでしたが　ちゅうじつな　ぼくしでした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19" y="1776868"/>
            <a:ext cx="7112481" cy="5059744"/>
          </a:xfrm>
          <a:prstGeom prst="rect">
            <a:avLst/>
          </a:prstGeom>
        </p:spPr>
      </p:pic>
      <p:sp>
        <p:nvSpPr>
          <p:cNvPr id="8" name="구름 7"/>
          <p:cNvSpPr/>
          <p:nvPr/>
        </p:nvSpPr>
        <p:spPr>
          <a:xfrm>
            <a:off x="-108520" y="5085184"/>
            <a:ext cx="4680520" cy="1255243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つたえました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구름 8"/>
          <p:cNvSpPr/>
          <p:nvPr/>
        </p:nvSpPr>
        <p:spPr>
          <a:xfrm>
            <a:off x="-324544" y="1776869"/>
            <a:ext cx="5110623" cy="1436107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みことばによって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でしを　そだて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ました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구름 9"/>
          <p:cNvSpPr/>
          <p:nvPr/>
        </p:nvSpPr>
        <p:spPr>
          <a:xfrm>
            <a:off x="4786079" y="3581400"/>
            <a:ext cx="4898489" cy="1640794"/>
          </a:xfrm>
          <a:prstGeom prst="cloud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きょうかいを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ふっこうさせました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9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9" name="구름 8"/>
          <p:cNvSpPr/>
          <p:nvPr/>
        </p:nvSpPr>
        <p:spPr>
          <a:xfrm>
            <a:off x="214079" y="908720"/>
            <a:ext cx="7670289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どんな　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レムナントかな</a:t>
            </a:r>
            <a:endParaRPr lang="en-US" altLang="ko-KR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6" y="3370599"/>
            <a:ext cx="3284367" cy="3476030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780928"/>
            <a:ext cx="23762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5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125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7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4114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55576" y="908719"/>
            <a:ext cx="7632848" cy="2046619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テモテのように　きょうかいの　しどうしゃと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おとなたちに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ほめられて　いのり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してもらえる　レムナントに　なろう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12630"/>
            <a:ext cx="2675800" cy="34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49" y="4377453"/>
            <a:ext cx="2119142" cy="21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32" y="5044931"/>
            <a:ext cx="1451664" cy="14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55576" y="692696"/>
            <a:ext cx="7632848" cy="172819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にぎって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ちいさな　ことが　つもって　じんせいの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さくひんに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3" y="4175993"/>
            <a:ext cx="2461135" cy="2604758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121" y="4005064"/>
            <a:ext cx="2067342" cy="2775687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구름 9"/>
          <p:cNvSpPr/>
          <p:nvPr/>
        </p:nvSpPr>
        <p:spPr>
          <a:xfrm>
            <a:off x="2477755" y="5092221"/>
            <a:ext cx="4673692" cy="142293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おさない　ダビデの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いしなげ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구름 10"/>
          <p:cNvSpPr/>
          <p:nvPr/>
        </p:nvSpPr>
        <p:spPr>
          <a:xfrm>
            <a:off x="2195734" y="3669290"/>
            <a:ext cx="5256585" cy="1422931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おさない　サムエルの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やくのはこ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2123728" y="2330867"/>
            <a:ext cx="5328591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おさない　ダニエルの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けつだん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 V D I 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どんな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みなのか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0099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2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195736" y="2708031"/>
            <a:ext cx="3912931" cy="1421928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66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C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V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D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I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4142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253169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80549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60222" y="666496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 smtClean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 smtClean="0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 smtClean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1508029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63800" y="3931563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2709797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380672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48909" y="2018529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1287" y="3160429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06385" y="44308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01376" y="5831304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60222" y="1921356"/>
            <a:ext cx="2342162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じだいの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60222" y="313682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43773" y="4393583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みことばと　いのり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66900" y="5741815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7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634139" y="9893"/>
            <a:ext cx="5865708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ヨセフの</a:t>
            </a:r>
            <a:r>
              <a:rPr lang="ko-KR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V D I P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94" y="1003806"/>
            <a:ext cx="7127404" cy="585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794437" y="884534"/>
            <a:ext cx="8585845" cy="6510860"/>
            <a:chOff x="1120" y="365"/>
            <a:chExt cx="7536" cy="5832"/>
          </a:xfrm>
        </p:grpSpPr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365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1448" y="711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615534" y="3050539"/>
            <a:ext cx="3912931" cy="1421928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66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C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V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D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I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9337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2466" y="642898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06808" y="127068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838059" y="1270682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523899" y="1280183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00000"/>
                </a:solidFill>
                <a:latin typeface="+mn-ea"/>
              </a:rPr>
              <a:t>おとうさんから</a:t>
            </a:r>
            <a:endParaRPr lang="ko-KR" altLang="en-US" sz="28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58172" y="1921356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36841" y="4525470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319289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43247" y="563225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77497" y="23719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03530" y="3643530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48909" y="497610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975868" y="6009950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838059" y="2371988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じだいの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もん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だい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16016" y="2371988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エジプト　</a:t>
            </a:r>
            <a:r>
              <a:rPr lang="ja-JP" altLang="en-US" sz="2800" dirty="0" err="1" smtClean="0">
                <a:solidFill>
                  <a:srgbClr val="0000FF"/>
                </a:solidFill>
                <a:latin typeface="+mn-ea"/>
              </a:rPr>
              <a:t>ぐうぞう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38059" y="353419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46314" y="3534191"/>
            <a:ext cx="3168352" cy="808439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0000"/>
                </a:solidFill>
                <a:latin typeface="+mn-ea"/>
              </a:rPr>
              <a:t>エジプト</a:t>
            </a:r>
            <a:r>
              <a:rPr lang="ja-JP" altLang="en-US" sz="2800" dirty="0" err="1" smtClean="0">
                <a:solidFill>
                  <a:srgbClr val="CC0000"/>
                </a:solidFill>
                <a:latin typeface="+mn-ea"/>
              </a:rPr>
              <a:t>ふくいんか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83324" y="4889368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みことばと　いのり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499799" y="4797152"/>
            <a:ext cx="3168352" cy="835106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じょうじ　いのり</a:t>
            </a:r>
            <a:endParaRPr lang="en-US" altLang="ko-KR" sz="28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  <a:latin typeface="+mn-ea"/>
              </a:rPr>
              <a:t>そうせいき</a:t>
            </a:r>
            <a:r>
              <a:rPr lang="en-US" altLang="ko-KR" sz="24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39:2-3</a:t>
            </a:r>
            <a:r>
              <a:rPr lang="en-US" altLang="ko-KR" sz="24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21-23)</a:t>
            </a:r>
            <a:endParaRPr lang="ko-KR" altLang="en-US" sz="24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38059" y="5935340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16016" y="5930996"/>
            <a:ext cx="3135919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0000"/>
                </a:solidFill>
                <a:latin typeface="+mn-ea"/>
              </a:rPr>
              <a:t>そうせいき</a:t>
            </a:r>
            <a:r>
              <a:rPr lang="en-US" altLang="ko-KR" sz="2800" dirty="0" smtClean="0">
                <a:solidFill>
                  <a:srgbClr val="CC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45:1-8</a:t>
            </a:r>
            <a:endParaRPr lang="ko-KR" altLang="en-US" sz="2800" dirty="0">
              <a:solidFill>
                <a:srgbClr val="CC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634138" y="181233"/>
            <a:ext cx="5865708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ヨセフの</a:t>
            </a:r>
            <a:r>
              <a:rPr lang="ko-KR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V D I P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5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2065" y="1196752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339752" y="3437125"/>
            <a:ext cx="3912931" cy="1421928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66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C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V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D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I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P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35534" y="330691"/>
            <a:ext cx="8872942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わたしの</a:t>
            </a:r>
            <a:r>
              <a:rPr lang="en-US" altLang="ko-K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</a:t>
            </a:r>
            <a:r>
              <a:rPr lang="en-US" altLang="ko-K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 D I </a:t>
            </a:r>
            <a:r>
              <a:rPr lang="en-US" altLang="ko-K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ja-JP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を　みつけよう</a:t>
            </a:r>
            <a:endParaRPr lang="en-US" altLang="ko-KR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2466" y="642898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06808" y="127068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838059" y="1270682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58172" y="1921356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36841" y="4525470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319289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43247" y="563225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77497" y="23719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03530" y="3643530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48909" y="497610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975868" y="6009950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838059" y="2371988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じだいの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38059" y="353419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75841" y="4890241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みことばと　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いのり</a:t>
            </a:r>
            <a:endParaRPr lang="ko-KR" altLang="en-US" sz="2800" dirty="0">
              <a:solidFill>
                <a:srgbClr val="CC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38059" y="5935340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21946" y="21351"/>
            <a:ext cx="8872942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わたしの</a:t>
            </a:r>
            <a:r>
              <a:rPr lang="en-US" altLang="ko-K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V D I P</a:t>
            </a:r>
            <a:r>
              <a:rPr lang="ja-JP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を　</a:t>
            </a:r>
            <a:r>
              <a:rPr lang="ja-JP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みつけよう</a:t>
            </a:r>
            <a:endParaRPr lang="en-US" altLang="ko-K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23899" y="1280183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505563" y="2354887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31811" y="3606224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23899" y="4901492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531811" y="5928070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구름 26"/>
          <p:cNvSpPr/>
          <p:nvPr/>
        </p:nvSpPr>
        <p:spPr>
          <a:xfrm>
            <a:off x="5436093" y="2442993"/>
            <a:ext cx="3456385" cy="2082477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+mn-ea"/>
              </a:rPr>
              <a:t>すべての　</a:t>
            </a:r>
            <a:endParaRPr lang="en-US" altLang="ja-JP" sz="28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+mn-ea"/>
              </a:rPr>
              <a:t>もんだいは</a:t>
            </a:r>
            <a:endParaRPr lang="en-US" altLang="ko-KR" sz="28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+mn-ea"/>
              </a:rPr>
              <a:t>かていである</a:t>
            </a:r>
            <a:endParaRPr lang="en-US" altLang="ja-JP" sz="28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+mn-ea"/>
              </a:rPr>
              <a:t>だけです！</a:t>
            </a:r>
            <a:endParaRPr lang="ko-KR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2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8" grpId="0" animBg="1"/>
      <p:bldP spid="29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E7FF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5300" y="1891671"/>
            <a:ext cx="6095172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400" dirty="0" smtClean="0">
                <a:solidFill>
                  <a:srgbClr val="0000FF"/>
                </a:solidFill>
                <a:latin typeface="+mn-ea"/>
                <a:ea typeface="+mn-ea"/>
              </a:rPr>
              <a:t>テモテに　ついて</a:t>
            </a:r>
            <a:endParaRPr lang="ko-KR" altLang="en-US" sz="5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021344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+mn-ea"/>
              </a:rPr>
              <a:t>I</a:t>
            </a:r>
            <a:r>
              <a:rPr lang="ja-JP" altLang="en-US" sz="4400" dirty="0" smtClean="0">
                <a:latin typeface="+mn-ea"/>
              </a:rPr>
              <a:t>テモテ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1:1-2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413642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1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70534" y="1950196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32799" y="270240"/>
            <a:ext cx="8678401" cy="121454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テモテは「</a:t>
            </a:r>
            <a:r>
              <a:rPr lang="ja-JP" altLang="en-US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かみを　うやまう　もの、</a:t>
            </a:r>
            <a:endParaRPr lang="en-US" altLang="ja-JP" sz="3200" dirty="0" smtClean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かみを　あいする　もの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」という　いみです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9" y="1798256"/>
            <a:ext cx="7112481" cy="5059744"/>
          </a:xfrm>
          <a:prstGeom prst="rect">
            <a:avLst/>
          </a:prstGeom>
        </p:spPr>
      </p:pic>
      <p:sp>
        <p:nvSpPr>
          <p:cNvPr id="8" name="구름 7"/>
          <p:cNvSpPr/>
          <p:nvPr/>
        </p:nvSpPr>
        <p:spPr>
          <a:xfrm>
            <a:off x="0" y="4917496"/>
            <a:ext cx="4522899" cy="1422931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かてい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1:5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9" name="구름 8"/>
          <p:cNvSpPr/>
          <p:nvPr/>
        </p:nvSpPr>
        <p:spPr>
          <a:xfrm>
            <a:off x="4522899" y="4725144"/>
            <a:ext cx="4380665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たぶんか　かてい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73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3261</TotalTime>
  <Words>231</Words>
  <Application>Microsoft Office PowerPoint</Application>
  <PresentationFormat>画面に合わせる (4:3)</PresentationFormat>
  <Paragraphs>140</Paragraphs>
  <Slides>15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제주고딕OTF</vt:lpstr>
      <vt:lpstr>한컴 윤고딕 240</vt:lpstr>
      <vt:lpstr>헤움네모고딕162</vt:lpstr>
      <vt:lpstr>Arial</vt:lpstr>
      <vt:lpstr>Office 테마</vt:lpstr>
      <vt:lpstr>テモテに　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テモテに　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386</cp:revision>
  <dcterms:created xsi:type="dcterms:W3CDTF">2017-08-25T05:53:34Z</dcterms:created>
  <dcterms:modified xsi:type="dcterms:W3CDTF">2018-08-31T12:04:12Z</dcterms:modified>
</cp:coreProperties>
</file>