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465" r:id="rId3"/>
    <p:sldId id="466" r:id="rId4"/>
    <p:sldId id="467" r:id="rId5"/>
    <p:sldId id="468" r:id="rId6"/>
    <p:sldId id="469" r:id="rId7"/>
    <p:sldId id="470" r:id="rId8"/>
    <p:sldId id="471" r:id="rId9"/>
    <p:sldId id="448" r:id="rId10"/>
    <p:sldId id="458" r:id="rId11"/>
    <p:sldId id="459" r:id="rId12"/>
    <p:sldId id="460" r:id="rId13"/>
    <p:sldId id="456" r:id="rId14"/>
    <p:sldId id="464" r:id="rId15"/>
    <p:sldId id="463" r:id="rId16"/>
    <p:sldId id="461" r:id="rId17"/>
    <p:sldId id="455" r:id="rId18"/>
    <p:sldId id="472" r:id="rId19"/>
    <p:sldId id="473" r:id="rId20"/>
    <p:sldId id="474" r:id="rId21"/>
    <p:sldId id="475" r:id="rId2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CB5B5"/>
    <a:srgbClr val="006600"/>
    <a:srgbClr val="E1B6FC"/>
    <a:srgbClr val="CCFFCC"/>
    <a:srgbClr val="FFFF99"/>
    <a:srgbClr val="AFEAFF"/>
    <a:srgbClr val="0000FF"/>
    <a:srgbClr val="FFCC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72" y="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00FE8-7BAC-4C64-9483-4CEAD3CCFDF1}" type="datetimeFigureOut">
              <a:rPr lang="ko-KR" altLang="en-US" smtClean="0"/>
              <a:t>2018-08-17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07198-D9B3-488F-A095-8D46CBE8ED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7643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365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061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59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51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ワナメイカーについて説明してあげてください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7198-D9B3-488F-A095-8D46CBE8EDAA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6803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40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38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571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13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26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1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2018-08-17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34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2018-08-17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29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2018-08-17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92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2018-08-17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768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2018-08-17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88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2018-08-17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27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EAAEA-7173-40F4-8EDD-EBFDC074AADA}" type="datetimeFigureOut">
              <a:rPr lang="ko-KR" altLang="en-US" smtClean="0"/>
              <a:t>2018-08-17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61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-31750" y="1072794"/>
            <a:ext cx="9284270" cy="3509963"/>
          </a:xfrm>
          <a:custGeom>
            <a:avLst/>
            <a:gdLst>
              <a:gd name="T0" fmla="*/ 0 w 21600"/>
              <a:gd name="T1" fmla="*/ 4018 h 21600"/>
              <a:gd name="T2" fmla="*/ 21516 w 21600"/>
              <a:gd name="T3" fmla="*/ 0 h 21600"/>
              <a:gd name="T4" fmla="*/ 21600 w 21600"/>
              <a:gd name="T5" fmla="*/ 21600 h 21600"/>
              <a:gd name="T6" fmla="*/ 2 w 21600"/>
              <a:gd name="T7" fmla="*/ 15900 h 21600"/>
              <a:gd name="T8" fmla="*/ 0 w 21600"/>
              <a:gd name="T9" fmla="*/ 4018 h 21600"/>
              <a:gd name="T10" fmla="*/ 0 w 21600"/>
              <a:gd name="T11" fmla="*/ 401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4018"/>
                </a:moveTo>
                <a:lnTo>
                  <a:pt x="21516" y="0"/>
                </a:lnTo>
                <a:lnTo>
                  <a:pt x="21600" y="21600"/>
                </a:lnTo>
                <a:lnTo>
                  <a:pt x="2" y="15900"/>
                </a:lnTo>
                <a:lnTo>
                  <a:pt x="0" y="4018"/>
                </a:lnTo>
                <a:close/>
                <a:moveTo>
                  <a:pt x="0" y="4018"/>
                </a:moveTo>
              </a:path>
            </a:pathLst>
          </a:custGeom>
          <a:solidFill>
            <a:srgbClr val="6AC2B9"/>
          </a:solidFill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725300" y="1891671"/>
            <a:ext cx="6624736" cy="936104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4800" dirty="0" smtClean="0">
                <a:latin typeface="+mn-ea"/>
                <a:ea typeface="+mn-ea"/>
              </a:rPr>
              <a:t>ほろびの　こを　</a:t>
            </a:r>
            <a:r>
              <a:rPr lang="en-US" altLang="ja-JP" sz="4800" dirty="0" smtClean="0">
                <a:latin typeface="+mn-ea"/>
                <a:ea typeface="+mn-ea"/>
              </a:rPr>
              <a:t/>
            </a:r>
            <a:br>
              <a:rPr lang="en-US" altLang="ja-JP" sz="4800" dirty="0" smtClean="0">
                <a:latin typeface="+mn-ea"/>
                <a:ea typeface="+mn-ea"/>
              </a:rPr>
            </a:br>
            <a:r>
              <a:rPr lang="ja-JP" altLang="en-US" sz="4800" dirty="0" smtClean="0">
                <a:latin typeface="+mn-ea"/>
                <a:ea typeface="+mn-ea"/>
              </a:rPr>
              <a:t>おそれては　いけない</a:t>
            </a:r>
            <a:endParaRPr lang="ko-KR" altLang="en-US" sz="4800" dirty="0"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3928" y="3304414"/>
            <a:ext cx="4752528" cy="769441"/>
          </a:xfrm>
          <a:prstGeom prst="rect">
            <a:avLst/>
          </a:prstGeom>
          <a:solidFill>
            <a:srgbClr val="AFEAFF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 smtClean="0">
                <a:solidFill>
                  <a:srgbClr val="CC0099"/>
                </a:solidFill>
                <a:latin typeface="+mn-ea"/>
              </a:rPr>
              <a:t>Ⅱ</a:t>
            </a:r>
            <a:r>
              <a:rPr lang="ja-JP" altLang="en-US" sz="4400" dirty="0" smtClean="0">
                <a:solidFill>
                  <a:srgbClr val="CC0099"/>
                </a:solidFill>
                <a:latin typeface="+mn-ea"/>
              </a:rPr>
              <a:t>テサロニケ</a:t>
            </a:r>
            <a:r>
              <a:rPr lang="en-US" altLang="ko-KR" sz="4400" dirty="0" smtClean="0">
                <a:solidFill>
                  <a:srgbClr val="CC0099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2:1-12</a:t>
            </a:r>
            <a:endParaRPr lang="ko-KR" altLang="en-US" sz="4400" dirty="0">
              <a:solidFill>
                <a:srgbClr val="CC0099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437" y="1072794"/>
            <a:ext cx="2880319" cy="3162545"/>
          </a:xfrm>
          <a:prstGeom prst="rect">
            <a:avLst/>
          </a:prstGeom>
          <a:noFill/>
          <a:ln>
            <a:noFill/>
          </a:ln>
          <a:effectLst>
            <a:outerShdw blurRad="127000" dist="101599" dir="557999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3"/>
          <p:cNvSpPr>
            <a:spLocks/>
          </p:cNvSpPr>
          <p:nvPr/>
        </p:nvSpPr>
        <p:spPr bwMode="auto">
          <a:xfrm>
            <a:off x="-39168" y="1405517"/>
            <a:ext cx="994767" cy="200054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13000" dirty="0">
                <a:solidFill>
                  <a:srgbClr val="FDDD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3</a:t>
            </a: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955599" y="1976957"/>
            <a:ext cx="885900" cy="1354217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8800" dirty="0" smtClean="0">
                <a:solidFill>
                  <a:srgbClr val="FDDD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헤움네모고딕162" charset="0"/>
              </a:rPr>
              <a:t>か</a:t>
            </a:r>
            <a:endParaRPr lang="ko-KR" altLang="en-US" sz="8800" dirty="0">
              <a:solidFill>
                <a:srgbClr val="FDDD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sym typeface="헤움네모고딕16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9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9512" y="620688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3200" dirty="0" smtClean="0">
                <a:solidFill>
                  <a:srgbClr val="FFC000"/>
                </a:solidFill>
                <a:latin typeface="+mn-ea"/>
              </a:rPr>
              <a:t>でんどう</a:t>
            </a:r>
            <a:r>
              <a:rPr lang="ja-JP" altLang="en-US" sz="3200" dirty="0" err="1" smtClean="0">
                <a:solidFill>
                  <a:srgbClr val="FFC000"/>
                </a:solidFill>
                <a:latin typeface="+mn-ea"/>
              </a:rPr>
              <a:t>しゃを</a:t>
            </a:r>
            <a:r>
              <a:rPr lang="ja-JP" altLang="en-US" sz="3200" dirty="0" smtClean="0">
                <a:solidFill>
                  <a:srgbClr val="FFC000"/>
                </a:solidFill>
                <a:latin typeface="+mn-ea"/>
              </a:rPr>
              <a:t>　はくがいして　でんどう</a:t>
            </a:r>
            <a:r>
              <a:rPr lang="ja-JP" altLang="en-US" sz="3200" dirty="0" err="1" smtClean="0">
                <a:solidFill>
                  <a:srgbClr val="FFC000"/>
                </a:solidFill>
                <a:latin typeface="+mn-ea"/>
              </a:rPr>
              <a:t>うんどうを</a:t>
            </a:r>
            <a:r>
              <a:rPr lang="ja-JP" altLang="en-US" sz="3200" dirty="0" smtClean="0">
                <a:solidFill>
                  <a:srgbClr val="FFC000"/>
                </a:solidFill>
                <a:latin typeface="+mn-ea"/>
              </a:rPr>
              <a:t>　</a:t>
            </a:r>
            <a:endParaRPr lang="en-US" altLang="ja-JP" sz="3200" dirty="0" smtClean="0">
              <a:solidFill>
                <a:srgbClr val="FFC000"/>
              </a:solidFill>
              <a:latin typeface="+mn-ea"/>
            </a:endParaRPr>
          </a:p>
          <a:p>
            <a:pPr fontAlgn="base"/>
            <a:r>
              <a:rPr lang="ja-JP" altLang="en-US" sz="3200" dirty="0" smtClean="0">
                <a:solidFill>
                  <a:srgbClr val="FFC000"/>
                </a:solidFill>
                <a:latin typeface="+mn-ea"/>
              </a:rPr>
              <a:t>ぼうがいしようと　します</a:t>
            </a:r>
            <a:endParaRPr lang="ko-KR" altLang="en-US" sz="3200" dirty="0">
              <a:solidFill>
                <a:srgbClr val="FFC000"/>
              </a:solidFill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4" y="1759990"/>
            <a:ext cx="8199112" cy="508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5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424753" y="332656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3200" dirty="0" smtClean="0">
                <a:solidFill>
                  <a:srgbClr val="FFC000"/>
                </a:solidFill>
                <a:latin typeface="+mn-ea"/>
              </a:rPr>
              <a:t>しかし　おそれる　ひつようは　ありません</a:t>
            </a:r>
            <a:endParaRPr lang="ko-KR" altLang="en-US" sz="3200" dirty="0">
              <a:solidFill>
                <a:srgbClr val="FFC000"/>
              </a:solidFill>
              <a:latin typeface="+mn-ea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053" y="2188013"/>
            <a:ext cx="3579391" cy="46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30" y="3642789"/>
            <a:ext cx="2473523" cy="247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809" y="4523006"/>
            <a:ext cx="180020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모서리가 둥근 직사각형 10"/>
          <p:cNvSpPr/>
          <p:nvPr/>
        </p:nvSpPr>
        <p:spPr>
          <a:xfrm>
            <a:off x="280853" y="1196752"/>
            <a:ext cx="8611627" cy="9912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わたしたちには　さいりんの　のぞみが　あります</a:t>
            </a:r>
            <a:r>
              <a:rPr lang="en-US" altLang="ko-KR" sz="3200" dirty="0" smtClean="0">
                <a:solidFill>
                  <a:srgbClr val="0000FF"/>
                </a:solidFill>
                <a:latin typeface="+mn-ea"/>
              </a:rPr>
              <a:t>(</a:t>
            </a:r>
            <a:r>
              <a:rPr lang="en-US" altLang="ja-JP" sz="3200" dirty="0" smtClean="0">
                <a:solidFill>
                  <a:srgbClr val="0000FF"/>
                </a:solidFill>
                <a:latin typeface="+mn-ea"/>
              </a:rPr>
              <a:t>Ⅱ</a:t>
            </a:r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テサロニケ</a:t>
            </a:r>
            <a:r>
              <a:rPr lang="en-US" altLang="ko-KR" sz="3200" dirty="0" smtClean="0">
                <a:solidFill>
                  <a:srgbClr val="0000FF"/>
                </a:solidFill>
                <a:latin typeface="+mn-ea"/>
              </a:rPr>
              <a:t>2:1)</a:t>
            </a:r>
            <a:endParaRPr lang="ko-KR" altLang="en-US" sz="3200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6164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2203" y="-4114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1259632" y="446799"/>
            <a:ext cx="756084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4400" dirty="0" smtClean="0">
                <a:solidFill>
                  <a:srgbClr val="FFC000"/>
                </a:solidFill>
                <a:latin typeface="+mn-ea"/>
              </a:rPr>
              <a:t>いつわりの　れいに　</a:t>
            </a:r>
            <a:endParaRPr lang="en-US" altLang="ja-JP" sz="4400" dirty="0" smtClean="0">
              <a:solidFill>
                <a:srgbClr val="FFC000"/>
              </a:solidFill>
              <a:latin typeface="+mn-ea"/>
            </a:endParaRPr>
          </a:p>
          <a:p>
            <a:pPr fontAlgn="base"/>
            <a:r>
              <a:rPr lang="ja-JP" altLang="en-US" sz="4400" dirty="0" smtClean="0">
                <a:solidFill>
                  <a:srgbClr val="FFC000"/>
                </a:solidFill>
                <a:latin typeface="+mn-ea"/>
              </a:rPr>
              <a:t>だまされては　いけません</a:t>
            </a:r>
            <a:endParaRPr lang="ko-KR" altLang="en-US" sz="4400" dirty="0">
              <a:solidFill>
                <a:srgbClr val="FFC000"/>
              </a:solidFill>
              <a:latin typeface="+mn-ea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757" y="1564980"/>
            <a:ext cx="5184576" cy="509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220945" y="2420888"/>
            <a:ext cx="8754736" cy="10039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うその　しゅう</a:t>
            </a:r>
            <a:r>
              <a:rPr lang="ja-JP" altLang="en-US" sz="3200" dirty="0" err="1" smtClean="0">
                <a:solidFill>
                  <a:schemeClr val="tx1"/>
                </a:solidFill>
                <a:latin typeface="+mn-ea"/>
              </a:rPr>
              <a:t>まつろんに</a:t>
            </a:r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　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おそれては　なりません</a:t>
            </a:r>
            <a:r>
              <a:rPr lang="en-US" altLang="ko-KR" sz="3200" dirty="0" smtClean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3200" dirty="0" smtClean="0">
                <a:solidFill>
                  <a:srgbClr val="0000FF"/>
                </a:solidFill>
                <a:latin typeface="+mn-ea"/>
              </a:rPr>
              <a:t>(</a:t>
            </a:r>
            <a:r>
              <a:rPr lang="en-US" altLang="ja-JP" sz="3200" dirty="0" smtClean="0">
                <a:solidFill>
                  <a:srgbClr val="0000FF"/>
                </a:solidFill>
                <a:latin typeface="+mn-ea"/>
              </a:rPr>
              <a:t>Ⅱ</a:t>
            </a:r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テサロニケ</a:t>
            </a:r>
            <a:r>
              <a:rPr lang="en-US" altLang="ko-KR" sz="3200" dirty="0" smtClean="0">
                <a:solidFill>
                  <a:srgbClr val="0000FF"/>
                </a:solidFill>
                <a:latin typeface="+mn-ea"/>
              </a:rPr>
              <a:t>2:2)</a:t>
            </a:r>
            <a:endParaRPr lang="ko-KR" altLang="en-US" sz="3200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220945" y="4801266"/>
            <a:ext cx="8754736" cy="107600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まどわす　れいに　だまされては　なりません</a:t>
            </a:r>
            <a:endParaRPr lang="en-US" altLang="ja-JP" sz="3200" dirty="0" smtClean="0">
              <a:solidFill>
                <a:schemeClr val="tx1"/>
              </a:solidFill>
              <a:latin typeface="+mn-ea"/>
            </a:endParaRPr>
          </a:p>
          <a:p>
            <a:pPr fontAlgn="base"/>
            <a:r>
              <a:rPr lang="ko-KR" altLang="en-US" sz="3200" dirty="0" smtClean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3200" dirty="0" smtClean="0">
                <a:solidFill>
                  <a:srgbClr val="0000FF"/>
                </a:solidFill>
                <a:latin typeface="+mn-ea"/>
              </a:rPr>
              <a:t>(</a:t>
            </a:r>
            <a:r>
              <a:rPr lang="en-US" altLang="ja-JP" sz="3200" dirty="0" smtClean="0">
                <a:solidFill>
                  <a:srgbClr val="0000FF"/>
                </a:solidFill>
                <a:latin typeface="+mn-ea"/>
              </a:rPr>
              <a:t>Ⅱ</a:t>
            </a:r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テサロニケ</a:t>
            </a:r>
            <a:r>
              <a:rPr lang="en-US" altLang="ko-KR" sz="3200" dirty="0" smtClean="0">
                <a:solidFill>
                  <a:srgbClr val="0000FF"/>
                </a:solidFill>
                <a:latin typeface="+mn-ea"/>
              </a:rPr>
              <a:t>2:11-12)</a:t>
            </a:r>
            <a:endParaRPr lang="ko-KR" altLang="en-US" sz="3200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019498" y="3830732"/>
            <a:ext cx="1200574" cy="646331"/>
          </a:xfrm>
          <a:prstGeom prst="rect">
            <a:avLst/>
          </a:prstGeom>
          <a:solidFill>
            <a:srgbClr val="2CB5B5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err="1" smtClean="0"/>
              <a:t>めつぼうちょくぜん</a:t>
            </a:r>
            <a:endParaRPr kumimoji="1" lang="ja-JP" altLang="en-US" dirty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236835" y="3594104"/>
            <a:ext cx="8754736" cy="10801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おわりの</a:t>
            </a:r>
            <a:r>
              <a:rPr lang="ja-JP" altLang="en-US" sz="3200" dirty="0" err="1" smtClean="0">
                <a:solidFill>
                  <a:schemeClr val="tx1"/>
                </a:solidFill>
                <a:latin typeface="+mn-ea"/>
              </a:rPr>
              <a:t>ひに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　ついて　ただしく　しるべきです</a:t>
            </a:r>
            <a:r>
              <a:rPr lang="ko-KR" altLang="en-US" sz="3200" dirty="0" smtClean="0">
                <a:solidFill>
                  <a:schemeClr val="tx1"/>
                </a:solidFill>
                <a:latin typeface="+mn-ea"/>
              </a:rPr>
              <a:t> </a:t>
            </a:r>
            <a:endParaRPr lang="en-US" altLang="ko-KR" sz="3200" dirty="0" smtClean="0">
              <a:solidFill>
                <a:schemeClr val="tx1"/>
              </a:solidFill>
              <a:latin typeface="+mn-ea"/>
            </a:endParaRPr>
          </a:p>
          <a:p>
            <a:pPr fontAlgn="base"/>
            <a:r>
              <a:rPr lang="en-US" altLang="ko-KR" sz="3200" dirty="0" smtClean="0">
                <a:solidFill>
                  <a:srgbClr val="0000FF"/>
                </a:solidFill>
                <a:latin typeface="+mn-ea"/>
              </a:rPr>
              <a:t>(</a:t>
            </a:r>
            <a:r>
              <a:rPr lang="en-US" altLang="ja-JP" sz="3200" dirty="0" smtClean="0">
                <a:solidFill>
                  <a:srgbClr val="0000FF"/>
                </a:solidFill>
                <a:latin typeface="+mn-ea"/>
              </a:rPr>
              <a:t>Ⅱ</a:t>
            </a:r>
            <a:r>
              <a:rPr lang="ja-JP" altLang="en-US" sz="3200" dirty="0" smtClean="0">
                <a:solidFill>
                  <a:srgbClr val="0000FF"/>
                </a:solidFill>
                <a:latin typeface="+mn-ea"/>
              </a:rPr>
              <a:t>テサロニケ</a:t>
            </a:r>
            <a:r>
              <a:rPr lang="en-US" altLang="ko-KR" sz="3200" dirty="0" smtClean="0">
                <a:solidFill>
                  <a:srgbClr val="0000FF"/>
                </a:solidFill>
                <a:latin typeface="+mn-ea"/>
              </a:rPr>
              <a:t>2:3-10)</a:t>
            </a:r>
            <a:endParaRPr lang="ko-KR" altLang="en-US" sz="3200" dirty="0"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7649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9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2915816" y="935523"/>
            <a:ext cx="6175282" cy="2559609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150000"/>
              </a:lnSpc>
            </a:pPr>
            <a:r>
              <a:rPr lang="ja-JP" altLang="en-US" sz="3200" dirty="0" smtClean="0">
                <a:solidFill>
                  <a:srgbClr val="FFC000"/>
                </a:solidFill>
                <a:latin typeface="+mn-ea"/>
              </a:rPr>
              <a:t>この　みくにの　ふく</a:t>
            </a:r>
            <a:r>
              <a:rPr lang="ja-JP" altLang="en-US" sz="3200" dirty="0" err="1" smtClean="0">
                <a:solidFill>
                  <a:srgbClr val="FFC000"/>
                </a:solidFill>
                <a:latin typeface="+mn-ea"/>
              </a:rPr>
              <a:t>いんは</a:t>
            </a:r>
            <a:r>
              <a:rPr lang="ja-JP" altLang="en-US" sz="3200" dirty="0" smtClean="0">
                <a:solidFill>
                  <a:srgbClr val="FFC000"/>
                </a:solidFill>
                <a:latin typeface="+mn-ea"/>
              </a:rPr>
              <a:t>　</a:t>
            </a:r>
            <a:endParaRPr lang="en-US" altLang="ja-JP" sz="3200" dirty="0" smtClean="0">
              <a:solidFill>
                <a:srgbClr val="FFC000"/>
              </a:solidFill>
              <a:latin typeface="+mn-ea"/>
            </a:endParaRPr>
          </a:p>
          <a:p>
            <a:pPr algn="ctr" fontAlgn="base">
              <a:lnSpc>
                <a:spcPct val="150000"/>
              </a:lnSpc>
            </a:pPr>
            <a:r>
              <a:rPr lang="ja-JP" altLang="en-US" sz="3200" dirty="0" err="1" smtClean="0">
                <a:solidFill>
                  <a:srgbClr val="FFC000"/>
                </a:solidFill>
                <a:latin typeface="+mn-ea"/>
              </a:rPr>
              <a:t>ぜんせ</a:t>
            </a:r>
            <a:r>
              <a:rPr lang="ja-JP" altLang="en-US" sz="3200" dirty="0" smtClean="0">
                <a:solidFill>
                  <a:srgbClr val="FFC000"/>
                </a:solidFill>
                <a:latin typeface="+mn-ea"/>
              </a:rPr>
              <a:t>かいに　のべつたえられて</a:t>
            </a:r>
            <a:r>
              <a:rPr lang="ja-JP" altLang="en-US" sz="3200" dirty="0">
                <a:solidFill>
                  <a:srgbClr val="FFC000"/>
                </a:solidFill>
                <a:latin typeface="+mn-ea"/>
              </a:rPr>
              <a:t>、すべて</a:t>
            </a:r>
            <a:r>
              <a:rPr lang="ja-JP" altLang="en-US" sz="3200" dirty="0" smtClean="0">
                <a:solidFill>
                  <a:srgbClr val="FFC000"/>
                </a:solidFill>
                <a:latin typeface="+mn-ea"/>
              </a:rPr>
              <a:t>の　こくみんに　あかし</a:t>
            </a:r>
            <a:r>
              <a:rPr lang="ja-JP" altLang="en-US" sz="3200" dirty="0">
                <a:solidFill>
                  <a:srgbClr val="FFC000"/>
                </a:solidFill>
                <a:latin typeface="+mn-ea"/>
              </a:rPr>
              <a:t>され、それから</a:t>
            </a:r>
            <a:r>
              <a:rPr lang="ja-JP" altLang="en-US" sz="3200" dirty="0" smtClean="0">
                <a:solidFill>
                  <a:srgbClr val="FFC000"/>
                </a:solidFill>
                <a:latin typeface="+mn-ea"/>
              </a:rPr>
              <a:t>、おわりの　ひが　きます</a:t>
            </a:r>
            <a:r>
              <a:rPr lang="ja-JP" altLang="en-US" sz="3200" dirty="0">
                <a:solidFill>
                  <a:srgbClr val="FFC000"/>
                </a:solidFill>
                <a:latin typeface="+mn-ea"/>
              </a:rPr>
              <a:t>。</a:t>
            </a:r>
            <a:r>
              <a:rPr lang="en-US" altLang="ko-KR" sz="3200" dirty="0" smtClean="0">
                <a:solidFill>
                  <a:srgbClr val="FFC000"/>
                </a:solidFill>
                <a:latin typeface="+mn-ea"/>
              </a:rPr>
              <a:t>(</a:t>
            </a:r>
            <a:r>
              <a:rPr lang="ja-JP" altLang="en-US" sz="3200" dirty="0" smtClean="0">
                <a:solidFill>
                  <a:srgbClr val="FFC000"/>
                </a:solidFill>
                <a:latin typeface="+mn-ea"/>
              </a:rPr>
              <a:t>マタイ</a:t>
            </a:r>
            <a:r>
              <a:rPr lang="en-US" altLang="ko-KR" sz="3200" dirty="0" smtClean="0">
                <a:solidFill>
                  <a:srgbClr val="FFC000"/>
                </a:solidFill>
                <a:latin typeface="+mn-ea"/>
              </a:rPr>
              <a:t>24:14)</a:t>
            </a:r>
            <a:endParaRPr lang="ko-KR" altLang="en-US" sz="3200" dirty="0">
              <a:solidFill>
                <a:srgbClr val="FFC000"/>
              </a:solidFill>
              <a:latin typeface="+mn-ea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626004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11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178554" y="1556792"/>
            <a:ext cx="9144000" cy="129614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</a:pPr>
            <a:r>
              <a:rPr lang="ja-JP" altLang="en-US" sz="3200" dirty="0" smtClean="0">
                <a:solidFill>
                  <a:srgbClr val="FFC000"/>
                </a:solidFill>
                <a:latin typeface="+mn-ea"/>
              </a:rPr>
              <a:t>きょうかいの　なかにも　ちからがなく　あきらめて　しまった　ひとが　います</a:t>
            </a:r>
            <a:endParaRPr lang="ko-KR" altLang="en-US" sz="3200" dirty="0">
              <a:solidFill>
                <a:srgbClr val="FFC000"/>
              </a:solidFill>
              <a:latin typeface="+mn-ea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9114" y="3284984"/>
            <a:ext cx="4645174" cy="3393432"/>
          </a:xfrm>
          <a:prstGeom prst="rect">
            <a:avLst/>
          </a:prstGeom>
          <a:noFill/>
          <a:ln>
            <a:noFill/>
          </a:ln>
          <a:effectLst>
            <a:outerShdw blurRad="76200" dist="88899" dir="3419996" algn="ctr" rotWithShape="0">
              <a:schemeClr val="bg2">
                <a:alpha val="50000"/>
              </a:scheme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50075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69" y="2959861"/>
            <a:ext cx="5081240" cy="3833022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251520" y="476672"/>
            <a:ext cx="9144000" cy="129614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3200" dirty="0" smtClean="0">
                <a:solidFill>
                  <a:srgbClr val="FFC000"/>
                </a:solidFill>
                <a:latin typeface="+mn-ea"/>
              </a:rPr>
              <a:t>おさない　ワナメイカーの　</a:t>
            </a:r>
            <a:r>
              <a:rPr lang="ja-JP" altLang="en-US" sz="3200" dirty="0" err="1" smtClean="0">
                <a:solidFill>
                  <a:srgbClr val="FFC000"/>
                </a:solidFill>
                <a:latin typeface="+mn-ea"/>
              </a:rPr>
              <a:t>けん</a:t>
            </a:r>
            <a:r>
              <a:rPr lang="ja-JP" altLang="en-US" sz="3200" dirty="0" smtClean="0">
                <a:solidFill>
                  <a:srgbClr val="FFC000"/>
                </a:solidFill>
                <a:latin typeface="+mn-ea"/>
              </a:rPr>
              <a:t>しんに　よって　</a:t>
            </a:r>
            <a:endParaRPr lang="en-US" altLang="ja-JP" sz="3200" dirty="0" smtClean="0">
              <a:solidFill>
                <a:srgbClr val="FFC000"/>
              </a:solidFill>
              <a:latin typeface="+mn-ea"/>
            </a:endParaRPr>
          </a:p>
          <a:p>
            <a:pPr fontAlgn="base"/>
            <a:r>
              <a:rPr lang="ja-JP" altLang="en-US" sz="3200" dirty="0" smtClean="0">
                <a:solidFill>
                  <a:srgbClr val="FFC000"/>
                </a:solidFill>
                <a:latin typeface="+mn-ea"/>
              </a:rPr>
              <a:t>きょうかい　ぜんたいが　ちからを　うけて　</a:t>
            </a:r>
            <a:endParaRPr lang="en-US" altLang="ja-JP" sz="3200" dirty="0" smtClean="0">
              <a:solidFill>
                <a:srgbClr val="FFC000"/>
              </a:solidFill>
              <a:latin typeface="+mn-ea"/>
            </a:endParaRPr>
          </a:p>
          <a:p>
            <a:pPr fontAlgn="base"/>
            <a:r>
              <a:rPr lang="ja-JP" altLang="en-US" sz="3200" dirty="0" smtClean="0">
                <a:solidFill>
                  <a:srgbClr val="FFC000"/>
                </a:solidFill>
                <a:latin typeface="+mn-ea"/>
              </a:rPr>
              <a:t>あたらしく　たてられました</a:t>
            </a:r>
            <a:endParaRPr lang="ko-KR" altLang="en-US" sz="3200" dirty="0">
              <a:solidFill>
                <a:srgbClr val="FFC000"/>
              </a:solidFill>
              <a:latin typeface="+mn-ea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900" y="2860636"/>
            <a:ext cx="5112906" cy="3859419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4397542" y="5445224"/>
            <a:ext cx="23762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ワナメイカー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85674" y="1430027"/>
            <a:ext cx="3312368" cy="249299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れんがを　つくる　てつだいを</a:t>
            </a:r>
            <a:endParaRPr kumimoji="1" lang="en-US" altLang="ja-JP" sz="1600" dirty="0" smtClean="0"/>
          </a:p>
          <a:p>
            <a:r>
              <a:rPr kumimoji="1" lang="ja-JP" altLang="en-US" sz="1600" dirty="0" smtClean="0"/>
              <a:t>して　せいしょを　かいました。</a:t>
            </a:r>
            <a:endParaRPr kumimoji="1" lang="en-US" altLang="ja-JP" sz="1600" dirty="0" smtClean="0"/>
          </a:p>
          <a:p>
            <a:r>
              <a:rPr kumimoji="1" lang="ja-JP" altLang="en-US" sz="1600" dirty="0" smtClean="0"/>
              <a:t>きょうかいの　みちを　</a:t>
            </a:r>
            <a:endParaRPr kumimoji="1" lang="en-US" altLang="ja-JP" sz="1600" dirty="0" smtClean="0"/>
          </a:p>
          <a:p>
            <a:r>
              <a:rPr kumimoji="1" lang="ja-JP" altLang="en-US" sz="1600" dirty="0" smtClean="0"/>
              <a:t>れんがを　はこんで　ととのえて</a:t>
            </a:r>
            <a:endParaRPr kumimoji="1" lang="en-US" altLang="ja-JP" sz="1600" dirty="0" smtClean="0"/>
          </a:p>
          <a:p>
            <a:r>
              <a:rPr kumimoji="1" lang="ja-JP" altLang="en-US" sz="1600" dirty="0" smtClean="0"/>
              <a:t>きょうかいの　ひとびとに</a:t>
            </a:r>
            <a:endParaRPr kumimoji="1" lang="en-US" altLang="ja-JP" sz="1600" dirty="0" smtClean="0"/>
          </a:p>
          <a:p>
            <a:r>
              <a:rPr kumimoji="1" lang="ja-JP" altLang="en-US" sz="1600" dirty="0" smtClean="0"/>
              <a:t>かんどうを　あたえました。</a:t>
            </a:r>
            <a:endParaRPr kumimoji="1" lang="en-US" altLang="ja-JP" sz="1600" dirty="0" smtClean="0"/>
          </a:p>
          <a:p>
            <a:r>
              <a:rPr kumimoji="1" lang="ja-JP" altLang="en-US" dirty="0"/>
              <a:t>　</a:t>
            </a:r>
            <a:r>
              <a:rPr kumimoji="1" lang="ja-JP" altLang="en-US" sz="1400" dirty="0"/>
              <a:t>だから</a:t>
            </a:r>
            <a:r>
              <a:rPr kumimoji="1" lang="ja-JP" altLang="en-US" sz="1400" dirty="0" smtClean="0"/>
              <a:t>、かみのくにと　そのぎとを　まず</a:t>
            </a:r>
            <a:endParaRPr kumimoji="1" lang="en-US" altLang="ja-JP" sz="1400" dirty="0" smtClean="0"/>
          </a:p>
          <a:p>
            <a:r>
              <a:rPr kumimoji="1" lang="ja-JP" altLang="en-US" sz="1400" dirty="0" smtClean="0"/>
              <a:t>だいいちに　もとめなさい</a:t>
            </a:r>
            <a:r>
              <a:rPr kumimoji="1" lang="ja-JP" altLang="en-US" sz="1400" dirty="0"/>
              <a:t>。そうすれば</a:t>
            </a:r>
            <a:r>
              <a:rPr kumimoji="1" lang="ja-JP" altLang="en-US" sz="1400" dirty="0" smtClean="0"/>
              <a:t>、</a:t>
            </a:r>
            <a:endParaRPr kumimoji="1" lang="en-US" altLang="ja-JP" sz="1400" dirty="0" smtClean="0"/>
          </a:p>
          <a:p>
            <a:r>
              <a:rPr kumimoji="1" lang="ja-JP" altLang="en-US" sz="1400" dirty="0" smtClean="0"/>
              <a:t>それに　くわえて</a:t>
            </a:r>
            <a:r>
              <a:rPr kumimoji="1" lang="ja-JP" altLang="en-US" sz="1400" dirty="0"/>
              <a:t>、これらのもの</a:t>
            </a:r>
            <a:r>
              <a:rPr kumimoji="1" lang="ja-JP" altLang="en-US" sz="1400" dirty="0" smtClean="0"/>
              <a:t>は　</a:t>
            </a:r>
            <a:endParaRPr kumimoji="1" lang="en-US" altLang="ja-JP" sz="1400" dirty="0" smtClean="0"/>
          </a:p>
          <a:p>
            <a:r>
              <a:rPr kumimoji="1" lang="ja-JP" altLang="en-US" sz="1400" dirty="0" smtClean="0"/>
              <a:t>すべて　あたえられます。（マタイ</a:t>
            </a:r>
            <a:r>
              <a:rPr kumimoji="1" lang="en-US" altLang="ja-JP" sz="1400" dirty="0" smtClean="0"/>
              <a:t>6:33)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5972" y="5445224"/>
            <a:ext cx="1833423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れんが　</a:t>
            </a:r>
            <a:r>
              <a:rPr kumimoji="1" lang="ja-JP" altLang="en-US" sz="1400" dirty="0" err="1" smtClean="0"/>
              <a:t>てん</a:t>
            </a:r>
            <a:r>
              <a:rPr kumimoji="1" lang="ja-JP" altLang="en-US" sz="1400" dirty="0" smtClean="0"/>
              <a:t>し</a:t>
            </a:r>
            <a:endParaRPr kumimoji="1" lang="en-US" altLang="ja-JP" sz="1400" dirty="0" smtClean="0"/>
          </a:p>
          <a:p>
            <a:r>
              <a:rPr kumimoji="1" lang="ja-JP" altLang="en-US" sz="1400" dirty="0"/>
              <a:t>ジョン・ワナメイカ</a:t>
            </a:r>
            <a:r>
              <a:rPr kumimoji="1" lang="ja-JP" altLang="en-US" sz="1400" dirty="0" smtClean="0"/>
              <a:t>ー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06663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424753" y="332656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4000" dirty="0" smtClean="0">
                <a:solidFill>
                  <a:srgbClr val="FFC000"/>
                </a:solidFill>
                <a:latin typeface="+mn-ea"/>
              </a:rPr>
              <a:t>かみさまに　かんしゃする　</a:t>
            </a:r>
            <a:r>
              <a:rPr lang="ja-JP" altLang="en-US" sz="4000" dirty="0" err="1" smtClean="0">
                <a:solidFill>
                  <a:srgbClr val="FFC000"/>
                </a:solidFill>
                <a:latin typeface="+mn-ea"/>
              </a:rPr>
              <a:t>り</a:t>
            </a:r>
            <a:r>
              <a:rPr lang="ja-JP" altLang="en-US" sz="4000" dirty="0" smtClean="0">
                <a:solidFill>
                  <a:srgbClr val="FFC000"/>
                </a:solidFill>
                <a:latin typeface="+mn-ea"/>
              </a:rPr>
              <a:t>ゆう</a:t>
            </a:r>
            <a:endParaRPr lang="en-US" altLang="ja-JP" sz="4000" dirty="0" smtClean="0">
              <a:solidFill>
                <a:srgbClr val="FFC000"/>
              </a:solidFill>
              <a:latin typeface="+mn-ea"/>
            </a:endParaRPr>
          </a:p>
          <a:p>
            <a:pPr fontAlgn="base"/>
            <a:r>
              <a:rPr lang="en-US" altLang="ko-KR" sz="3200" dirty="0" smtClean="0">
                <a:solidFill>
                  <a:srgbClr val="00B0F0"/>
                </a:solidFill>
                <a:latin typeface="+mn-ea"/>
              </a:rPr>
              <a:t>(</a:t>
            </a:r>
            <a:r>
              <a:rPr lang="en-US" altLang="ja-JP" sz="3200" dirty="0" smtClean="0">
                <a:solidFill>
                  <a:srgbClr val="00B0F0"/>
                </a:solidFill>
                <a:latin typeface="+mn-ea"/>
              </a:rPr>
              <a:t>Ⅱ</a:t>
            </a:r>
            <a:r>
              <a:rPr lang="ja-JP" altLang="en-US" sz="3200" dirty="0" smtClean="0">
                <a:solidFill>
                  <a:srgbClr val="00B0F0"/>
                </a:solidFill>
                <a:latin typeface="+mn-ea"/>
              </a:rPr>
              <a:t>テサロニケ</a:t>
            </a:r>
            <a:r>
              <a:rPr lang="en-US" altLang="ko-KR" sz="3200" dirty="0" smtClean="0">
                <a:solidFill>
                  <a:srgbClr val="00B0F0"/>
                </a:solidFill>
                <a:latin typeface="+mn-ea"/>
              </a:rPr>
              <a:t>2:13)</a:t>
            </a:r>
            <a:endParaRPr lang="ko-KR" altLang="en-US" sz="3200" dirty="0">
              <a:solidFill>
                <a:srgbClr val="00B0F0"/>
              </a:solidFill>
              <a:latin typeface="+mn-ea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88013"/>
            <a:ext cx="3579391" cy="46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753" y="3676002"/>
            <a:ext cx="2473523" cy="247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29042"/>
            <a:ext cx="180020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포인트가 32개인 별 1"/>
          <p:cNvSpPr/>
          <p:nvPr/>
        </p:nvSpPr>
        <p:spPr>
          <a:xfrm>
            <a:off x="251520" y="1340768"/>
            <a:ext cx="4716016" cy="1944215"/>
          </a:xfrm>
          <a:prstGeom prst="star32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かみさまが</a:t>
            </a:r>
            <a:endParaRPr lang="en-US" altLang="ja-JP" sz="28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えらんで</a:t>
            </a:r>
            <a:endParaRPr lang="en-US" altLang="ja-JP" sz="28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+mn-ea"/>
              </a:rPr>
              <a:t>くださった　もの</a:t>
            </a:r>
            <a:endParaRPr lang="ko-KR" altLang="en-US" sz="28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9" name="포인트가 32개인 별 8"/>
          <p:cNvSpPr/>
          <p:nvPr/>
        </p:nvSpPr>
        <p:spPr>
          <a:xfrm>
            <a:off x="179512" y="3112563"/>
            <a:ext cx="4608512" cy="1800200"/>
          </a:xfrm>
          <a:prstGeom prst="star3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せいれいの　きよめ</a:t>
            </a:r>
            <a:endParaRPr lang="ko-KR" altLang="en-US" sz="3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" name="포인트가 32개인 별 9"/>
          <p:cNvSpPr/>
          <p:nvPr/>
        </p:nvSpPr>
        <p:spPr>
          <a:xfrm>
            <a:off x="179512" y="4797152"/>
            <a:ext cx="4608512" cy="1800200"/>
          </a:xfrm>
          <a:prstGeom prst="star32">
            <a:avLst/>
          </a:prstGeom>
          <a:solidFill>
            <a:srgbClr val="E1B6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しん</a:t>
            </a:r>
            <a:r>
              <a:rPr lang="ja-JP" altLang="en-US" sz="3200" dirty="0" err="1" smtClean="0">
                <a:solidFill>
                  <a:schemeClr val="tx1"/>
                </a:solidFill>
                <a:latin typeface="+mn-ea"/>
              </a:rPr>
              <a:t>りに</a:t>
            </a: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よる</a:t>
            </a:r>
            <a:endParaRPr lang="en-US" altLang="ja-JP" sz="3200" dirty="0" smtClean="0">
              <a:solidFill>
                <a:schemeClr val="tx1"/>
              </a:solidFill>
              <a:latin typeface="+mn-ea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すくい</a:t>
            </a:r>
            <a:endParaRPr lang="ko-KR" altLang="en-US" sz="32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500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-53752" y="0"/>
            <a:ext cx="9144000" cy="6858000"/>
          </a:xfrm>
          <a:prstGeom prst="rect">
            <a:avLst/>
          </a:prstGeom>
          <a:solidFill>
            <a:srgbClr val="E1B6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2051720" y="1604239"/>
            <a:ext cx="8153796" cy="6095558"/>
            <a:chOff x="0" y="0"/>
            <a:chExt cx="7536" cy="5825"/>
          </a:xfrm>
        </p:grpSpPr>
        <p:sp>
          <p:nvSpPr>
            <p:cNvPr id="8" name="Oval 1"/>
            <p:cNvSpPr>
              <a:spLocks/>
            </p:cNvSpPr>
            <p:nvPr/>
          </p:nvSpPr>
          <p:spPr bwMode="auto">
            <a:xfrm>
              <a:off x="266" y="365"/>
              <a:ext cx="4462" cy="4462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alpha val="39000"/>
                  </a:srgbClr>
                </a:gs>
                <a:gs pos="100000">
                  <a:srgbClr val="66CCFF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2F3946">
                      <a:alpha val="33150"/>
                    </a:srgb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pic>
          <p:nvPicPr>
            <p:cNvPr id="9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536" cy="5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4"/>
          <p:cNvSpPr>
            <a:spLocks/>
          </p:cNvSpPr>
          <p:nvPr/>
        </p:nvSpPr>
        <p:spPr bwMode="auto">
          <a:xfrm>
            <a:off x="2195736" y="3755501"/>
            <a:ext cx="5280292" cy="1130631"/>
          </a:xfrm>
          <a:prstGeom prst="rect">
            <a:avLst/>
          </a:prstGeom>
          <a:noFill/>
          <a:ln>
            <a:noFill/>
          </a:ln>
          <a:effectLst>
            <a:outerShdw blurRad="76200" dist="88899" dir="8759998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6000" b="1" dirty="0" smtClean="0">
                <a:latin typeface="+mn-ea"/>
                <a:sym typeface="제주고딕OTF" charset="0"/>
              </a:rPr>
              <a:t>３つの　じっせん</a:t>
            </a:r>
            <a:endParaRPr lang="en-US" altLang="ko-KR" sz="6000" b="1" dirty="0" smtClean="0">
              <a:latin typeface="+mn-ea"/>
              <a:sym typeface="제주고딕OTF" charset="0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0" y="362531"/>
            <a:ext cx="9036496" cy="11629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</a:pPr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まちがった　ことばに　だまされないで　３つの　</a:t>
            </a:r>
            <a:endParaRPr lang="en-US" altLang="ja-JP" sz="3200" dirty="0" smtClean="0">
              <a:solidFill>
                <a:schemeClr val="tx1"/>
              </a:solidFill>
              <a:latin typeface="+mn-ea"/>
            </a:endParaRPr>
          </a:p>
          <a:p>
            <a:pPr fontAlgn="base"/>
            <a:r>
              <a:rPr lang="ja-JP" altLang="en-US" sz="3200" dirty="0" smtClean="0">
                <a:solidFill>
                  <a:schemeClr val="tx1"/>
                </a:solidFill>
                <a:latin typeface="+mn-ea"/>
              </a:rPr>
              <a:t>じっせんを　ちゃくじつに　じっせんしよう</a:t>
            </a:r>
            <a:endParaRPr lang="ko-KR" altLang="en-US" sz="32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064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5182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539552" y="1087290"/>
            <a:ext cx="820891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43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8000" dirty="0" smtClean="0">
                <a:solidFill>
                  <a:srgbClr val="E1B6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まいにち　じっせん</a:t>
            </a:r>
            <a:r>
              <a:rPr lang="en-US" altLang="ko-KR" sz="8000" dirty="0" smtClean="0">
                <a:solidFill>
                  <a:srgbClr val="E1B6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!</a:t>
            </a:r>
            <a:endParaRPr lang="en-US" altLang="ko-KR" sz="8000" dirty="0">
              <a:solidFill>
                <a:srgbClr val="E1B6F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251520" y="3217203"/>
            <a:ext cx="8784976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6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ふくいん</a:t>
            </a:r>
            <a:r>
              <a:rPr lang="ja-JP" altLang="en-US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のみことば</a:t>
            </a:r>
            <a:r>
              <a:rPr lang="ko-KR" altLang="en-US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HY헤드라인M" panose="02030600000101010101" pitchFamily="18" charset="-127"/>
                <a:sym typeface="KT&amp;G 상상제목OTF B" charset="0"/>
              </a:rPr>
              <a:t> </a:t>
            </a:r>
            <a:endParaRPr lang="en-US" altLang="ko-KR" sz="6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  <a:sym typeface="KT&amp;G 상상제목OTF B" charset="0"/>
            </a:endParaRPr>
          </a:p>
          <a:p>
            <a:r>
              <a:rPr lang="ja-JP" altLang="en-US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　</a:t>
            </a:r>
            <a:r>
              <a:rPr lang="ja-JP" altLang="en-US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　　　　　</a:t>
            </a:r>
            <a:r>
              <a:rPr lang="en-US" altLang="ko-KR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+ </a:t>
            </a:r>
            <a:r>
              <a:rPr lang="ja-JP" altLang="en-US" sz="6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いじん</a:t>
            </a:r>
            <a:r>
              <a:rPr lang="ja-JP" altLang="en-US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でん</a:t>
            </a:r>
            <a:endParaRPr lang="ko-KR" altLang="en-US" sz="6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  <a:sym typeface="KT&amp;G 상상제목OTF 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9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5182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539552" y="471743"/>
            <a:ext cx="835292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43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8000" dirty="0" smtClean="0">
                <a:solidFill>
                  <a:srgbClr val="E1B6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しゅのひ</a:t>
            </a:r>
            <a:r>
              <a:rPr lang="ja-JP" altLang="en-US" sz="6600" dirty="0" smtClean="0">
                <a:solidFill>
                  <a:srgbClr val="E1B6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（にちよう）</a:t>
            </a:r>
            <a:r>
              <a:rPr lang="ja-JP" altLang="en-US" sz="8000" dirty="0" smtClean="0">
                <a:solidFill>
                  <a:srgbClr val="E1B6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に</a:t>
            </a:r>
            <a:endParaRPr lang="en-US" altLang="ja-JP" sz="8000" dirty="0" smtClean="0">
              <a:solidFill>
                <a:srgbClr val="E1B6F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  <a:p>
            <a:r>
              <a:rPr lang="ja-JP" altLang="en-US" sz="8000" dirty="0" smtClean="0">
                <a:solidFill>
                  <a:srgbClr val="E1B6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じっせん</a:t>
            </a:r>
            <a:r>
              <a:rPr lang="en-US" altLang="ko-KR" sz="8000" dirty="0" smtClean="0">
                <a:solidFill>
                  <a:srgbClr val="E1B6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!</a:t>
            </a:r>
            <a:endParaRPr lang="en-US" altLang="ko-KR" sz="8000" dirty="0">
              <a:solidFill>
                <a:srgbClr val="E1B6F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678386" y="3717032"/>
            <a:ext cx="8214094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れいはい</a:t>
            </a:r>
            <a:r>
              <a:rPr lang="ko-KR" alt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HY헤드라인M" panose="02030600000101010101" pitchFamily="18" charset="-127"/>
                <a:sym typeface="KT&amp;G 상상제목OTF B" charset="0"/>
              </a:rPr>
              <a:t> </a:t>
            </a:r>
            <a:r>
              <a:rPr lang="en-US" altLang="ko-KR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= 40</a:t>
            </a:r>
            <a:r>
              <a:rPr lang="ja-JP" alt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にち　　</a:t>
            </a:r>
            <a:endParaRPr lang="en-US" altLang="ja-JP" sz="7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  <a:p>
            <a:r>
              <a:rPr lang="ja-JP" alt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　</a:t>
            </a:r>
            <a:r>
              <a:rPr lang="ja-JP" alt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　　　　　　しゅちゅう</a:t>
            </a:r>
            <a:endParaRPr lang="ko-KR" altLang="en-US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  <a:sym typeface="KT&amp;G 상상제목OTF 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02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1B6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1619672" y="525736"/>
            <a:ext cx="8585845" cy="6503045"/>
            <a:chOff x="0" y="0"/>
            <a:chExt cx="7536" cy="5825"/>
          </a:xfrm>
        </p:grpSpPr>
        <p:sp>
          <p:nvSpPr>
            <p:cNvPr id="8" name="Oval 1"/>
            <p:cNvSpPr>
              <a:spLocks/>
            </p:cNvSpPr>
            <p:nvPr/>
          </p:nvSpPr>
          <p:spPr bwMode="auto">
            <a:xfrm>
              <a:off x="266" y="365"/>
              <a:ext cx="4462" cy="4462"/>
            </a:xfrm>
            <a:prstGeom prst="ellipse">
              <a:avLst/>
            </a:prstGeom>
            <a:gradFill rotWithShape="0">
              <a:gsLst>
                <a:gs pos="0">
                  <a:srgbClr val="00FFFF">
                    <a:alpha val="39000"/>
                  </a:srgbClr>
                </a:gs>
                <a:gs pos="100000">
                  <a:srgbClr val="66CCFF">
                    <a:alpha val="39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2F3946">
                      <a:alpha val="33150"/>
                    </a:srgb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pic>
          <p:nvPicPr>
            <p:cNvPr id="9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536" cy="5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4"/>
          <p:cNvSpPr>
            <a:spLocks/>
          </p:cNvSpPr>
          <p:nvPr/>
        </p:nvSpPr>
        <p:spPr bwMode="auto">
          <a:xfrm>
            <a:off x="1824385" y="2924944"/>
            <a:ext cx="5280292" cy="1099340"/>
          </a:xfrm>
          <a:prstGeom prst="rect">
            <a:avLst/>
          </a:prstGeom>
          <a:noFill/>
          <a:ln>
            <a:noFill/>
          </a:ln>
          <a:effectLst>
            <a:outerShdw blurRad="76200" dist="88899" dir="8759998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ja-JP" altLang="en-US" sz="60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제주고딕OTF" charset="0"/>
              </a:rPr>
              <a:t>３つの　じっせん</a:t>
            </a:r>
            <a:endParaRPr lang="en-US" altLang="ko-KR" sz="6000" b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제주고딕OTF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47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5182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395536" y="1087295"/>
            <a:ext cx="8496944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43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8000" dirty="0" smtClean="0">
                <a:solidFill>
                  <a:srgbClr val="E1B6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げんばで　じっせん</a:t>
            </a:r>
            <a:r>
              <a:rPr lang="en-US" altLang="ko-KR" sz="8000" dirty="0" smtClean="0">
                <a:solidFill>
                  <a:srgbClr val="E1B6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!</a:t>
            </a:r>
            <a:endParaRPr lang="en-US" altLang="ko-KR" sz="8000" dirty="0">
              <a:solidFill>
                <a:srgbClr val="E1B6F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628967" y="3217203"/>
            <a:ext cx="820891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れいてきはいけいを　あじわおう</a:t>
            </a:r>
            <a:endParaRPr lang="ko-KR" altLang="en-US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  <a:sym typeface="KT&amp;G 상상제목OTF 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8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2" y="1622250"/>
            <a:ext cx="8712968" cy="52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모서리가 둥근 직사각형 16"/>
          <p:cNvSpPr/>
          <p:nvPr/>
        </p:nvSpPr>
        <p:spPr>
          <a:xfrm>
            <a:off x="313083" y="3447757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accent3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きょうかいで　できる　ちいさな　</a:t>
            </a:r>
            <a:r>
              <a:rPr lang="ja-JP" altLang="en-US" sz="3200" dirty="0" err="1" smtClean="0">
                <a:solidFill>
                  <a:schemeClr val="accent3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けん</a:t>
            </a:r>
            <a:r>
              <a:rPr lang="ja-JP" altLang="en-US" sz="3200" dirty="0" smtClean="0">
                <a:solidFill>
                  <a:schemeClr val="accent3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ついて　フォーラムしよう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Oval 2"/>
          <p:cNvSpPr>
            <a:spLocks/>
          </p:cNvSpPr>
          <p:nvPr/>
        </p:nvSpPr>
        <p:spPr bwMode="auto">
          <a:xfrm>
            <a:off x="285749" y="548680"/>
            <a:ext cx="892969" cy="892969"/>
          </a:xfrm>
          <a:prstGeom prst="ellipse">
            <a:avLst/>
          </a:prstGeom>
          <a:solidFill>
            <a:srgbClr val="FFC0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19" name="Oval 3"/>
          <p:cNvSpPr>
            <a:spLocks/>
          </p:cNvSpPr>
          <p:nvPr/>
        </p:nvSpPr>
        <p:spPr bwMode="auto">
          <a:xfrm>
            <a:off x="1229810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ー</a:t>
            </a:r>
            <a:endParaRPr lang="ko-KR" alt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0" name="Oval 4"/>
          <p:cNvSpPr>
            <a:spLocks/>
          </p:cNvSpPr>
          <p:nvPr/>
        </p:nvSpPr>
        <p:spPr bwMode="auto">
          <a:xfrm>
            <a:off x="2134195" y="548681"/>
            <a:ext cx="1002910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ラム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1" name="Oval 5"/>
          <p:cNvSpPr>
            <a:spLocks/>
          </p:cNvSpPr>
          <p:nvPr/>
        </p:nvSpPr>
        <p:spPr bwMode="auto">
          <a:xfrm>
            <a:off x="3214986" y="548681"/>
            <a:ext cx="892969" cy="892969"/>
          </a:xfrm>
          <a:prstGeom prst="ellipse">
            <a:avLst/>
          </a:prstGeom>
          <a:solidFill>
            <a:schemeClr val="accent3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2" name="Oval 6"/>
          <p:cNvSpPr>
            <a:spLocks/>
          </p:cNvSpPr>
          <p:nvPr/>
        </p:nvSpPr>
        <p:spPr bwMode="auto">
          <a:xfrm>
            <a:off x="5000924" y="562020"/>
            <a:ext cx="892969" cy="892969"/>
          </a:xfrm>
          <a:prstGeom prst="ellipse">
            <a:avLst/>
          </a:prstGeom>
          <a:solidFill>
            <a:srgbClr val="00B0F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3" name="Oval 7"/>
          <p:cNvSpPr>
            <a:spLocks/>
          </p:cNvSpPr>
          <p:nvPr/>
        </p:nvSpPr>
        <p:spPr bwMode="auto">
          <a:xfrm>
            <a:off x="5944986" y="548681"/>
            <a:ext cx="997536" cy="892969"/>
          </a:xfrm>
          <a:prstGeom prst="ellipse">
            <a:avLst/>
          </a:prstGeom>
          <a:solidFill>
            <a:srgbClr val="66FF66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4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4" name="Oval 8"/>
          <p:cNvSpPr>
            <a:spLocks/>
          </p:cNvSpPr>
          <p:nvPr/>
        </p:nvSpPr>
        <p:spPr bwMode="auto">
          <a:xfrm>
            <a:off x="6942521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5" name="Oval 9"/>
          <p:cNvSpPr>
            <a:spLocks/>
          </p:cNvSpPr>
          <p:nvPr/>
        </p:nvSpPr>
        <p:spPr bwMode="auto">
          <a:xfrm>
            <a:off x="7858123" y="548681"/>
            <a:ext cx="892969" cy="89296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6" name="Oval 5"/>
          <p:cNvSpPr>
            <a:spLocks/>
          </p:cNvSpPr>
          <p:nvPr/>
        </p:nvSpPr>
        <p:spPr bwMode="auto">
          <a:xfrm>
            <a:off x="4030074" y="548681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7" name="모서리가 둥근 직사각형 14"/>
          <p:cNvSpPr/>
          <p:nvPr/>
        </p:nvSpPr>
        <p:spPr>
          <a:xfrm>
            <a:off x="263802" y="2034909"/>
            <a:ext cx="8497529" cy="100018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みことばの　なかで</a:t>
            </a:r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　いちばん　こころに　</a:t>
            </a:r>
            <a:endParaRPr lang="en-US" altLang="ja-JP" sz="3200" dirty="0">
              <a:solidFill>
                <a:srgbClr val="0000FF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のこった　こと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を　フォーラムしよう</a:t>
            </a:r>
            <a:endParaRPr lang="en-US" altLang="ko-KR" sz="32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모서리가 둥근 직사각형 16"/>
          <p:cNvSpPr/>
          <p:nvPr/>
        </p:nvSpPr>
        <p:spPr>
          <a:xfrm>
            <a:off x="307555" y="4869160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３つの　じっせん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ついて　</a:t>
            </a:r>
            <a:r>
              <a:rPr lang="ja-JP" altLang="en-US" sz="320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45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5182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539552" y="1087290"/>
            <a:ext cx="820891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43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8000" dirty="0" smtClean="0">
                <a:solidFill>
                  <a:srgbClr val="E1B6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まいにち　じっせん</a:t>
            </a:r>
            <a:r>
              <a:rPr lang="en-US" altLang="ko-KR" sz="8000" dirty="0" smtClean="0">
                <a:solidFill>
                  <a:srgbClr val="E1B6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!</a:t>
            </a:r>
            <a:endParaRPr lang="en-US" altLang="ko-KR" sz="8000" dirty="0">
              <a:solidFill>
                <a:srgbClr val="E1B6F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251520" y="3217203"/>
            <a:ext cx="8784976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6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ふくいん</a:t>
            </a:r>
            <a:r>
              <a:rPr lang="ja-JP" altLang="en-US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のみことば</a:t>
            </a:r>
            <a:r>
              <a:rPr lang="ko-KR" altLang="en-US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HY헤드라인M" panose="02030600000101010101" pitchFamily="18" charset="-127"/>
                <a:sym typeface="KT&amp;G 상상제목OTF B" charset="0"/>
              </a:rPr>
              <a:t> </a:t>
            </a:r>
            <a:endParaRPr lang="en-US" altLang="ko-KR" sz="6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  <a:sym typeface="KT&amp;G 상상제목OTF B" charset="0"/>
            </a:endParaRPr>
          </a:p>
          <a:p>
            <a:r>
              <a:rPr lang="ja-JP" altLang="en-US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　</a:t>
            </a:r>
            <a:r>
              <a:rPr lang="ja-JP" altLang="en-US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　　　　　</a:t>
            </a:r>
            <a:r>
              <a:rPr lang="en-US" altLang="ko-KR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+ </a:t>
            </a:r>
            <a:r>
              <a:rPr lang="ja-JP" altLang="en-US" sz="6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いじん</a:t>
            </a:r>
            <a:r>
              <a:rPr lang="ja-JP" altLang="en-US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でん</a:t>
            </a:r>
            <a:endParaRPr lang="ko-KR" altLang="en-US" sz="6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  <a:sym typeface="KT&amp;G 상상제목OTF 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32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0079">
            <a:off x="367724" y="3281079"/>
            <a:ext cx="2761512" cy="291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74EB3">
                        <a:alpha val="84999"/>
                      </a:srgbClr>
                    </a:gs>
                    <a:gs pos="100000">
                      <a:srgbClr val="0B3280">
                        <a:alpha val="84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2F3946">
                    <a:alpha val="84999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 rot="1419657">
            <a:off x="6279716" y="3694432"/>
            <a:ext cx="2163635" cy="2807557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いじん</a:t>
            </a:r>
            <a:r>
              <a:rPr lang="ja-JP" altLang="en-US" sz="4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</a:t>
            </a:r>
            <a:endParaRPr lang="ko-KR" altLang="en-US" sz="4800" dirty="0">
              <a:solidFill>
                <a:schemeClr val="tx1"/>
              </a:solidFill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sp>
        <p:nvSpPr>
          <p:cNvPr id="9" name="Rectangle 1"/>
          <p:cNvSpPr>
            <a:spLocks/>
          </p:cNvSpPr>
          <p:nvPr/>
        </p:nvSpPr>
        <p:spPr bwMode="auto">
          <a:xfrm>
            <a:off x="323528" y="466220"/>
            <a:ext cx="8424936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Jatgb" charset="0"/>
              </a:rPr>
              <a:t>いちにち　</a:t>
            </a:r>
            <a:r>
              <a:rPr lang="ko-KR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  <a:sym typeface="Jatgb" charset="0"/>
              </a:rPr>
              <a:t> </a:t>
            </a:r>
            <a:r>
              <a:rPr lang="en-US" altLang="ko-KR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Jatgb" charset="0"/>
              </a:rPr>
              <a:t>10</a:t>
            </a:r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Jatgb" charset="0"/>
              </a:rPr>
              <a:t>ぷん</a:t>
            </a:r>
            <a:r>
              <a:rPr lang="ja-JP" altLang="en-US" sz="3200" dirty="0" err="1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Jatgb" charset="0"/>
              </a:rPr>
              <a:t>ずつ</a:t>
            </a:r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Jatgb" charset="0"/>
              </a:rPr>
              <a:t>でも　</a:t>
            </a:r>
            <a:endParaRPr lang="en-US" altLang="ja-JP" sz="3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Jatgb" charset="0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Jatgb" charset="0"/>
              </a:rPr>
              <a:t>　</a:t>
            </a:r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Jatgb" charset="0"/>
              </a:rPr>
              <a:t>　　　　　　　　まいにち　じっせんしよう！</a:t>
            </a:r>
            <a:endParaRPr lang="ko-KR" altLang="en-US" sz="320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  <a:sym typeface="Jatgb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141" y="2090009"/>
            <a:ext cx="2589511" cy="2677981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3784524" y="2492896"/>
            <a:ext cx="1883360" cy="1142072"/>
            <a:chOff x="3784524" y="2492896"/>
            <a:chExt cx="1883360" cy="1142072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3895100" y="2492896"/>
              <a:ext cx="1728192" cy="584775"/>
            </a:xfrm>
            <a:prstGeom prst="rect">
              <a:avLst/>
            </a:prstGeom>
            <a:solidFill>
              <a:srgbClr val="9F5636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dirty="0" smtClean="0">
                  <a:solidFill>
                    <a:srgbClr val="FFFF00"/>
                  </a:solidFill>
                </a:rPr>
                <a:t>せいしょ</a:t>
              </a:r>
              <a:endParaRPr kumimoji="1" lang="ja-JP" altLang="en-US" sz="3200" dirty="0">
                <a:solidFill>
                  <a:srgbClr val="FFFF00"/>
                </a:solidFill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3784524" y="3077671"/>
              <a:ext cx="1883360" cy="557297"/>
            </a:xfrm>
            <a:prstGeom prst="rect">
              <a:avLst/>
            </a:prstGeom>
            <a:solidFill>
              <a:srgbClr val="794432"/>
            </a:solidFill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5992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0079">
            <a:off x="808756" y="3965403"/>
            <a:ext cx="2227274" cy="23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74EB3">
                        <a:alpha val="84999"/>
                      </a:srgbClr>
                    </a:gs>
                    <a:gs pos="100000">
                      <a:srgbClr val="0B3280">
                        <a:alpha val="84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2F3946">
                    <a:alpha val="84999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 rot="1419657">
            <a:off x="6132381" y="3917627"/>
            <a:ext cx="1799080" cy="2411381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いじん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</a:t>
            </a:r>
            <a:endParaRPr lang="ko-KR" altLang="en-US" sz="3600" dirty="0">
              <a:solidFill>
                <a:schemeClr val="tx1"/>
              </a:solidFill>
              <a:latin typeface="ＭＳ Ｐゴシック" panose="020B0600070205080204" pitchFamily="50" charset="-128"/>
              <a:ea typeface="HY헤드라인M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04864"/>
            <a:ext cx="1851789" cy="1915055"/>
          </a:xfrm>
          <a:prstGeom prst="rect">
            <a:avLst/>
          </a:prstGeom>
        </p:spPr>
      </p:pic>
      <p:sp>
        <p:nvSpPr>
          <p:cNvPr id="7" name="포인트가 24개인 별 6"/>
          <p:cNvSpPr/>
          <p:nvPr/>
        </p:nvSpPr>
        <p:spPr>
          <a:xfrm>
            <a:off x="0" y="404664"/>
            <a:ext cx="8856984" cy="1800200"/>
          </a:xfrm>
          <a:prstGeom prst="star24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こくいん　ね　たいしつ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8" name="Picture 8" descr="\\psf\Home\Documents\학원복음화 작업\2013년 02월 학원복음화\1주차\이미지소스\여자 렘넌트 겁에 질림 반대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324" y="3916684"/>
            <a:ext cx="1659352" cy="294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グループ化 8"/>
          <p:cNvGrpSpPr/>
          <p:nvPr/>
        </p:nvGrpSpPr>
        <p:grpSpPr>
          <a:xfrm>
            <a:off x="3331197" y="2524380"/>
            <a:ext cx="1558210" cy="1059379"/>
            <a:chOff x="3762444" y="2466047"/>
            <a:chExt cx="1868937" cy="1059379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3762444" y="2466047"/>
              <a:ext cx="1868937" cy="523220"/>
            </a:xfrm>
            <a:prstGeom prst="rect">
              <a:avLst/>
            </a:prstGeom>
            <a:solidFill>
              <a:srgbClr val="9F5636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 smtClean="0">
                  <a:solidFill>
                    <a:srgbClr val="FFFF00"/>
                  </a:solidFill>
                </a:rPr>
                <a:t>せいしょ</a:t>
              </a:r>
              <a:endParaRPr kumimoji="1" lang="ja-JP" alt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774665" y="2968129"/>
              <a:ext cx="1856716" cy="557297"/>
            </a:xfrm>
            <a:prstGeom prst="rect">
              <a:avLst/>
            </a:prstGeom>
            <a:solidFill>
              <a:srgbClr val="794432"/>
            </a:solidFill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7189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5182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539552" y="471743"/>
            <a:ext cx="835292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43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8000" dirty="0" smtClean="0">
                <a:solidFill>
                  <a:srgbClr val="E1B6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しゅのひ</a:t>
            </a:r>
            <a:r>
              <a:rPr lang="ja-JP" altLang="en-US" sz="6600" dirty="0" smtClean="0">
                <a:solidFill>
                  <a:srgbClr val="E1B6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（にちよう）</a:t>
            </a:r>
            <a:r>
              <a:rPr lang="ja-JP" altLang="en-US" sz="8000" dirty="0" smtClean="0">
                <a:solidFill>
                  <a:srgbClr val="E1B6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に</a:t>
            </a:r>
            <a:endParaRPr lang="en-US" altLang="ja-JP" sz="8000" dirty="0" smtClean="0">
              <a:solidFill>
                <a:srgbClr val="E1B6F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  <a:p>
            <a:r>
              <a:rPr lang="ja-JP" altLang="en-US" sz="8000" dirty="0" smtClean="0">
                <a:solidFill>
                  <a:srgbClr val="E1B6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じっせん</a:t>
            </a:r>
            <a:r>
              <a:rPr lang="en-US" altLang="ko-KR" sz="8000" dirty="0" smtClean="0">
                <a:solidFill>
                  <a:srgbClr val="E1B6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!</a:t>
            </a:r>
            <a:endParaRPr lang="en-US" altLang="ko-KR" sz="8000" dirty="0">
              <a:solidFill>
                <a:srgbClr val="E1B6F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678386" y="3717032"/>
            <a:ext cx="8214094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れいはい</a:t>
            </a:r>
            <a:r>
              <a:rPr lang="ko-KR" alt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HY헤드라인M" panose="02030600000101010101" pitchFamily="18" charset="-127"/>
                <a:sym typeface="KT&amp;G 상상제목OTF B" charset="0"/>
              </a:rPr>
              <a:t> </a:t>
            </a:r>
            <a:r>
              <a:rPr lang="en-US" altLang="ko-KR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= 40</a:t>
            </a:r>
            <a:r>
              <a:rPr lang="ja-JP" alt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にち　　</a:t>
            </a:r>
            <a:endParaRPr lang="en-US" altLang="ja-JP" sz="7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sym typeface="KT&amp;G 상상제목OTF B" charset="0"/>
            </a:endParaRPr>
          </a:p>
          <a:p>
            <a:r>
              <a:rPr lang="ja-JP" alt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　</a:t>
            </a:r>
            <a:r>
              <a:rPr lang="ja-JP" alt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　　　　　　しゅちゅう</a:t>
            </a:r>
            <a:endParaRPr lang="ko-KR" altLang="en-US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  <a:sym typeface="KT&amp;G 상상제목OTF 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4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모서리가 둥근 직사각형 15"/>
          <p:cNvSpPr/>
          <p:nvPr/>
        </p:nvSpPr>
        <p:spPr>
          <a:xfrm>
            <a:off x="305874" y="980728"/>
            <a:ext cx="8416618" cy="11521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れいはいは　かみさまに　しゅうちゅうする　</a:t>
            </a:r>
            <a:endParaRPr lang="en-US" altLang="ja-JP" sz="3200" dirty="0" smtClean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じかんです</a:t>
            </a:r>
            <a:endParaRPr lang="ko-KR" altLang="en-US" sz="3200" dirty="0">
              <a:solidFill>
                <a:srgbClr val="0000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233" y="2811789"/>
            <a:ext cx="5121533" cy="40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97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5182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354561" y="696118"/>
            <a:ext cx="8496944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>
                    <a:alpha val="43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8000" dirty="0">
                <a:solidFill>
                  <a:srgbClr val="E1B6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げんばで　じっせん</a:t>
            </a:r>
            <a:r>
              <a:rPr lang="en-US" altLang="ko-KR" sz="8000" dirty="0">
                <a:solidFill>
                  <a:srgbClr val="E1B6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!</a:t>
            </a:r>
          </a:p>
        </p:txBody>
      </p:sp>
      <p:sp>
        <p:nvSpPr>
          <p:cNvPr id="7" name="AutoShape 3"/>
          <p:cNvSpPr>
            <a:spLocks/>
          </p:cNvSpPr>
          <p:nvPr/>
        </p:nvSpPr>
        <p:spPr bwMode="auto">
          <a:xfrm>
            <a:off x="899592" y="4126319"/>
            <a:ext cx="2893219" cy="598289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0000FF"/>
              </a:gs>
              <a:gs pos="100000">
                <a:srgbClr val="000000"/>
              </a:gs>
            </a:gsLst>
            <a:lin ang="3420000" scaled="1"/>
          </a:gradFill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 defTabSz="642915" fontAlgn="base" latinLnBrk="0">
              <a:spcBef>
                <a:spcPct val="0"/>
              </a:spcBef>
              <a:spcAft>
                <a:spcPct val="0"/>
              </a:spcAft>
            </a:pPr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sym typeface="KT&amp;G 상상제목OTF B" charset="0"/>
              </a:rPr>
              <a:t>インマヌエル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sym typeface="KT&amp;G 상상제목OTF B" charset="0"/>
            </a:endParaRPr>
          </a:p>
        </p:txBody>
      </p:sp>
      <p:sp>
        <p:nvSpPr>
          <p:cNvPr id="8" name="AutoShape 4"/>
          <p:cNvSpPr>
            <a:spLocks/>
          </p:cNvSpPr>
          <p:nvPr/>
        </p:nvSpPr>
        <p:spPr bwMode="auto">
          <a:xfrm>
            <a:off x="909370" y="5030768"/>
            <a:ext cx="2893219" cy="598289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804000"/>
              </a:gs>
              <a:gs pos="100000">
                <a:srgbClr val="000000"/>
              </a:gs>
            </a:gsLst>
            <a:lin ang="3420000" scaled="1"/>
          </a:gradFill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 defTabSz="642915" fontAlgn="base" latinLnBrk="0">
              <a:spcBef>
                <a:spcPct val="0"/>
              </a:spcBef>
              <a:spcAft>
                <a:spcPct val="0"/>
              </a:spcAft>
            </a:pPr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sym typeface="KT&amp;G 상상제목OTF B" charset="0"/>
              </a:rPr>
              <a:t>いのりのこたえ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sym typeface="KT&amp;G 상상제목OTF B" charset="0"/>
            </a:endParaRPr>
          </a:p>
        </p:txBody>
      </p:sp>
      <p:sp>
        <p:nvSpPr>
          <p:cNvPr id="9" name="AutoShape 5"/>
          <p:cNvSpPr>
            <a:spLocks/>
          </p:cNvSpPr>
          <p:nvPr/>
        </p:nvSpPr>
        <p:spPr bwMode="auto">
          <a:xfrm>
            <a:off x="899526" y="6054226"/>
            <a:ext cx="2893219" cy="598289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FF6666"/>
              </a:gs>
              <a:gs pos="100000">
                <a:srgbClr val="000000"/>
              </a:gs>
            </a:gsLst>
            <a:lin ang="3420000" scaled="1"/>
          </a:gradFill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 defTabSz="642915" fontAlgn="base" latinLnBrk="0">
              <a:spcBef>
                <a:spcPct val="0"/>
              </a:spcBef>
              <a:spcAft>
                <a:spcPct val="0"/>
              </a:spcAft>
            </a:pPr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sym typeface="KT&amp;G 상상제목OTF B" charset="0"/>
              </a:rPr>
              <a:t>サタンしばる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sym typeface="KT&amp;G 상상제목OTF B" charset="0"/>
            </a:endParaRPr>
          </a:p>
        </p:txBody>
      </p:sp>
      <p:sp>
        <p:nvSpPr>
          <p:cNvPr id="10" name="AutoShape 6"/>
          <p:cNvSpPr>
            <a:spLocks/>
          </p:cNvSpPr>
          <p:nvPr/>
        </p:nvSpPr>
        <p:spPr bwMode="auto">
          <a:xfrm>
            <a:off x="5072499" y="4126320"/>
            <a:ext cx="2893219" cy="598289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008000"/>
              </a:gs>
              <a:gs pos="100000">
                <a:srgbClr val="000000"/>
              </a:gs>
            </a:gsLst>
            <a:lin ang="3420000" scaled="1"/>
          </a:gradFill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 defTabSz="642915" fontAlgn="base" latinLnBrk="0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sym typeface="KT&amp;G 상상제목OTF B" charset="0"/>
              </a:rPr>
              <a:t>みつかいのたすけ</a:t>
            </a:r>
            <a:endParaRPr lang="ko-KR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sym typeface="KT&amp;G 상상제목OTF B" charset="0"/>
            </a:endParaRPr>
          </a:p>
        </p:txBody>
      </p:sp>
      <p:sp>
        <p:nvSpPr>
          <p:cNvPr id="11" name="AutoShape 7"/>
          <p:cNvSpPr>
            <a:spLocks/>
          </p:cNvSpPr>
          <p:nvPr/>
        </p:nvSpPr>
        <p:spPr bwMode="auto">
          <a:xfrm>
            <a:off x="5086567" y="5059775"/>
            <a:ext cx="2893219" cy="598289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800040"/>
              </a:gs>
              <a:gs pos="100000">
                <a:srgbClr val="000000"/>
              </a:gs>
            </a:gsLst>
            <a:lin ang="3420000" scaled="1"/>
          </a:gradFill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 defTabSz="642915" fontAlgn="base" latinLnBrk="0">
              <a:spcBef>
                <a:spcPct val="0"/>
              </a:spcBef>
              <a:spcAft>
                <a:spcPct val="0"/>
              </a:spcAft>
            </a:pPr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sym typeface="KT&amp;G 상상제목OTF B" charset="0"/>
              </a:rPr>
              <a:t>かみのくに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sym typeface="KT&amp;G 상상제목OTF B" charset="0"/>
            </a:endParaRPr>
          </a:p>
        </p:txBody>
      </p:sp>
      <p:sp>
        <p:nvSpPr>
          <p:cNvPr id="12" name="AutoShape 8"/>
          <p:cNvSpPr>
            <a:spLocks/>
          </p:cNvSpPr>
          <p:nvPr/>
        </p:nvSpPr>
        <p:spPr bwMode="auto">
          <a:xfrm>
            <a:off x="5072499" y="6031207"/>
            <a:ext cx="2893219" cy="598289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FFFF00"/>
              </a:gs>
              <a:gs pos="100000">
                <a:srgbClr val="000000"/>
              </a:gs>
            </a:gsLst>
            <a:lin ang="3420000" scaled="1"/>
          </a:gradFill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 defTabSz="642915" fontAlgn="base" latinLnBrk="0">
              <a:spcBef>
                <a:spcPct val="0"/>
              </a:spcBef>
              <a:spcAft>
                <a:spcPct val="0"/>
              </a:spcAft>
            </a:pPr>
            <a:r>
              <a:rPr lang="ja-JP" altLang="en-US" sz="28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sym typeface="KT&amp;G 상상제목OTF B" charset="0"/>
              </a:rPr>
              <a:t>せか</a:t>
            </a:r>
            <a:r>
              <a:rPr lang="ja-JP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  <a:sym typeface="KT&amp;G 상상제목OTF B" charset="0"/>
              </a:rPr>
              <a:t>いふくいんか</a:t>
            </a:r>
            <a:endParaRPr lang="ko-KR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ea"/>
              <a:sym typeface="KT&amp;G 상상제목OTF B" charset="0"/>
            </a:endParaRPr>
          </a:p>
        </p:txBody>
      </p:sp>
      <p:sp>
        <p:nvSpPr>
          <p:cNvPr id="13" name="Rectangle 2"/>
          <p:cNvSpPr>
            <a:spLocks/>
          </p:cNvSpPr>
          <p:nvPr/>
        </p:nvSpPr>
        <p:spPr bwMode="auto">
          <a:xfrm>
            <a:off x="633959" y="2320436"/>
            <a:ext cx="8208912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7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れいてきはいけいを　あじわおう</a:t>
            </a:r>
            <a:endParaRPr lang="ko-KR" altLang="en-US" sz="7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헤드라인M" panose="02030600000101010101" pitchFamily="18" charset="-127"/>
              <a:sym typeface="KT&amp;G 상상제목OTF 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24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2203" y="-4114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207183" y="57710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ja-JP" altLang="en-US" sz="3200" dirty="0" smtClean="0">
                <a:solidFill>
                  <a:srgbClr val="FFC000"/>
                </a:solidFill>
                <a:latin typeface="+mn-ea"/>
              </a:rPr>
              <a:t>おわりの　</a:t>
            </a:r>
            <a:r>
              <a:rPr lang="ja-JP" altLang="en-US" sz="3200" dirty="0" err="1" smtClean="0">
                <a:solidFill>
                  <a:srgbClr val="FFC000"/>
                </a:solidFill>
                <a:latin typeface="+mn-ea"/>
              </a:rPr>
              <a:t>ひが</a:t>
            </a:r>
            <a:r>
              <a:rPr lang="ja-JP" altLang="en-US" sz="3200" dirty="0" smtClean="0">
                <a:solidFill>
                  <a:srgbClr val="FFC000"/>
                </a:solidFill>
                <a:latin typeface="+mn-ea"/>
              </a:rPr>
              <a:t>　ちかづけば　ちかづくほど　</a:t>
            </a:r>
            <a:endParaRPr lang="en-US" altLang="ja-JP" sz="3200" dirty="0" smtClean="0">
              <a:solidFill>
                <a:srgbClr val="FFC000"/>
              </a:solidFill>
              <a:latin typeface="+mn-ea"/>
            </a:endParaRPr>
          </a:p>
          <a:p>
            <a:pPr fontAlgn="base"/>
            <a:r>
              <a:rPr lang="ja-JP" altLang="en-US" sz="3200" dirty="0" err="1" smtClean="0">
                <a:solidFill>
                  <a:srgbClr val="FFC000"/>
                </a:solidFill>
                <a:latin typeface="+mn-ea"/>
              </a:rPr>
              <a:t>ぜんせ</a:t>
            </a:r>
            <a:r>
              <a:rPr lang="ja-JP" altLang="en-US" sz="3200" dirty="0" smtClean="0">
                <a:solidFill>
                  <a:srgbClr val="FFC000"/>
                </a:solidFill>
                <a:latin typeface="+mn-ea"/>
              </a:rPr>
              <a:t>かいが　れいてきに　こんらんするように　</a:t>
            </a:r>
            <a:endParaRPr lang="en-US" altLang="ja-JP" sz="3200" dirty="0" smtClean="0">
              <a:solidFill>
                <a:srgbClr val="FFC000"/>
              </a:solidFill>
              <a:latin typeface="+mn-ea"/>
            </a:endParaRPr>
          </a:p>
          <a:p>
            <a:pPr fontAlgn="base"/>
            <a:r>
              <a:rPr lang="ja-JP" altLang="en-US" sz="3200" dirty="0" smtClean="0">
                <a:solidFill>
                  <a:srgbClr val="FFC000"/>
                </a:solidFill>
                <a:latin typeface="+mn-ea"/>
              </a:rPr>
              <a:t>なります</a:t>
            </a:r>
            <a:endParaRPr lang="ko-KR" altLang="en-US" sz="3200" dirty="0">
              <a:solidFill>
                <a:srgbClr val="FFC000"/>
              </a:solidFill>
              <a:latin typeface="+mn-ea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" y="2060848"/>
            <a:ext cx="9186203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3050</TotalTime>
  <Words>156</Words>
  <Application>Microsoft Office PowerPoint</Application>
  <PresentationFormat>画面に合わせる (4:3)</PresentationFormat>
  <Paragraphs>99</Paragraphs>
  <Slides>21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4" baseType="lpstr">
      <vt:lpstr>굴림</vt:lpstr>
      <vt:lpstr>HY견고딕</vt:lpstr>
      <vt:lpstr>HY헤드라인M</vt:lpstr>
      <vt:lpstr>Jatgb</vt:lpstr>
      <vt:lpstr>KT&amp;G 상상제목OTF B</vt:lpstr>
      <vt:lpstr>Lucida Grande</vt:lpstr>
      <vt:lpstr>맑은 고딕</vt:lpstr>
      <vt:lpstr>ＭＳ Ｐゴシック</vt:lpstr>
      <vt:lpstr>제주고딕OTF</vt:lpstr>
      <vt:lpstr>한컴 윤고딕 240</vt:lpstr>
      <vt:lpstr>헤움네모고딕162</vt:lpstr>
      <vt:lpstr>Arial</vt:lpstr>
      <vt:lpstr>Office 테마</vt:lpstr>
      <vt:lpstr>ほろびの　こを　 おそれては　いけない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영혼사랑</dc:title>
  <dc:creator>김지영</dc:creator>
  <cp:lastModifiedBy>佐々木智香子</cp:lastModifiedBy>
  <cp:revision>365</cp:revision>
  <dcterms:created xsi:type="dcterms:W3CDTF">2017-08-25T05:53:34Z</dcterms:created>
  <dcterms:modified xsi:type="dcterms:W3CDTF">2018-08-17T12:41:58Z</dcterms:modified>
</cp:coreProperties>
</file>