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81" r:id="rId2"/>
    <p:sldId id="504" r:id="rId3"/>
    <p:sldId id="505" r:id="rId4"/>
    <p:sldId id="506" r:id="rId5"/>
    <p:sldId id="507" r:id="rId6"/>
    <p:sldId id="519" r:id="rId7"/>
    <p:sldId id="467" r:id="rId8"/>
    <p:sldId id="509" r:id="rId9"/>
    <p:sldId id="510" r:id="rId10"/>
    <p:sldId id="511" r:id="rId11"/>
    <p:sldId id="512" r:id="rId12"/>
    <p:sldId id="513" r:id="rId13"/>
    <p:sldId id="518" r:id="rId14"/>
    <p:sldId id="514" r:id="rId15"/>
    <p:sldId id="516" r:id="rId16"/>
    <p:sldId id="515" r:id="rId17"/>
    <p:sldId id="520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667"/>
    <a:srgbClr val="6BBA4D"/>
    <a:srgbClr val="F18A00"/>
    <a:srgbClr val="C4D83B"/>
    <a:srgbClr val="00A780"/>
    <a:srgbClr val="FFE7FF"/>
    <a:srgbClr val="CC3300"/>
    <a:srgbClr val="0000FF"/>
    <a:srgbClr val="F24C7B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438" autoAdjust="0"/>
  </p:normalViewPr>
  <p:slideViewPr>
    <p:cSldViewPr>
      <p:cViewPr varScale="1">
        <p:scale>
          <a:sx n="89" d="100"/>
          <a:sy n="89" d="100"/>
        </p:scale>
        <p:origin x="90" y="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00FE8-7BAC-4C64-9483-4CEAD3CCFDF1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07198-D9B3-488F-A095-8D46CBE8EDA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643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行くすべての所で使命を発見しました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30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私たちも同じです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-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すべての現場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私の家庭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学校で使命発見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5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私たちも同じです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-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すべての現場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私の家庭</a:t>
            </a:r>
            <a:r>
              <a:rPr lang="en-US" altLang="ja-JP" sz="2200" dirty="0" smtClean="0">
                <a:latin typeface="Lucida Grande" charset="0"/>
                <a:ea typeface="굴림" charset="-127"/>
                <a:sym typeface="Lucida Grande" charset="0"/>
              </a:rPr>
              <a:t>,</a:t>
            </a:r>
            <a:r>
              <a:rPr lang="ja-JP" altLang="en-US" sz="2200" dirty="0" smtClean="0">
                <a:latin typeface="Lucida Grande" charset="0"/>
                <a:ea typeface="굴림" charset="-127"/>
                <a:sym typeface="Lucida Grande" charset="0"/>
              </a:rPr>
              <a:t>学校で使命発見</a:t>
            </a:r>
            <a:endParaRPr lang="ko-KR" altLang="en-US" sz="2200" dirty="0">
              <a:latin typeface="Lucida Grande" charset="0"/>
              <a:ea typeface="굴림" charset="-127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546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2380804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5714783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1384303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268094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3143261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3456843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2917122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9279431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684511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8877803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2776987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EAAEA-7173-40F4-8EDD-EBFDC074AADA}" type="datetimeFigureOut">
              <a:rPr lang="ko-KR" altLang="en-US" smtClean="0"/>
              <a:t>2018-10-05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32D54-6DB1-4732-A81C-566B21109D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761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heel spokes="1"/>
  </p:transition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1840" y="1635873"/>
            <a:ext cx="4536504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なみだ</a:t>
            </a:r>
            <a:endParaRPr lang="ko-KR" altLang="en-US" sz="66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3044279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Ⅱ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1:4-5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413642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1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115616" y="1938331"/>
            <a:ext cx="88590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8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8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105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14079" y="476672"/>
            <a:ext cx="8678401" cy="1296144"/>
          </a:xfrm>
          <a:prstGeom prst="roundRect">
            <a:avLst/>
          </a:prstGeom>
          <a:solidFill>
            <a:srgbClr val="FFD0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いま　わたしが　なにに　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きずを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　なにに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なみだを　ながすかが　みらいを　さゆうします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912"/>
            <a:ext cx="9144000" cy="346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8437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14079" y="188640"/>
            <a:ext cx="8678401" cy="1296144"/>
          </a:xfrm>
          <a:prstGeom prst="roundRect">
            <a:avLst/>
          </a:prstGeom>
          <a:solidFill>
            <a:srgbClr val="FFD0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いま　わたしが　なにに　</a:t>
            </a:r>
            <a:r>
              <a:rPr lang="ja-JP" altLang="en-US" sz="3200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きずを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うけ　なにに</a:t>
            </a:r>
            <a:endParaRPr lang="en-US" altLang="ja-JP" sz="32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lvl="0" algn="ctr"/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なみだを　ながすかが　みらいを　</a:t>
            </a:r>
            <a:r>
              <a:rPr lang="ja-JP" altLang="en-US" sz="3200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さ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ゆうします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14" y="879942"/>
            <a:ext cx="7219929" cy="619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91666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14079" y="260648"/>
            <a:ext cx="8678401" cy="864096"/>
          </a:xfrm>
          <a:prstGeom prst="roundRect">
            <a:avLst/>
          </a:prstGeom>
          <a:solidFill>
            <a:srgbClr val="FFD0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わたしの　なみだと　７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にんの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なみだを　くらべてみましょう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37" y="1916832"/>
            <a:ext cx="9292023" cy="475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/>
          <p:cNvSpPr>
            <a:spLocks/>
          </p:cNvSpPr>
          <p:nvPr/>
        </p:nvSpPr>
        <p:spPr bwMode="auto">
          <a:xfrm rot="2191664">
            <a:off x="3121004" y="3645908"/>
            <a:ext cx="1104900" cy="1054100"/>
          </a:xfrm>
          <a:prstGeom prst="rightArrow">
            <a:avLst>
              <a:gd name="adj1" fmla="val 40685"/>
              <a:gd name="adj2" fmla="val 53361"/>
            </a:avLst>
          </a:prstGeom>
          <a:solidFill>
            <a:srgbClr val="FF0000"/>
          </a:solidFill>
          <a:ln>
            <a:noFill/>
          </a:ln>
          <a:effectLst>
            <a:outerShdw blurRad="76200" dist="38100" dir="13200003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0" name="AutoShape 3"/>
          <p:cNvSpPr>
            <a:spLocks/>
          </p:cNvSpPr>
          <p:nvPr/>
        </p:nvSpPr>
        <p:spPr bwMode="auto">
          <a:xfrm rot="8799238">
            <a:off x="4984844" y="3645908"/>
            <a:ext cx="1104900" cy="1054100"/>
          </a:xfrm>
          <a:prstGeom prst="rightArrow">
            <a:avLst>
              <a:gd name="adj1" fmla="val 40685"/>
              <a:gd name="adj2" fmla="val 53361"/>
            </a:avLst>
          </a:prstGeom>
          <a:solidFill>
            <a:srgbClr val="FF0000"/>
          </a:solidFill>
          <a:ln>
            <a:noFill/>
          </a:ln>
          <a:effectLst>
            <a:outerShdw blurRad="76200" dist="38100" dir="13200003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1" name="AutoShape 5"/>
          <p:cNvSpPr>
            <a:spLocks/>
          </p:cNvSpPr>
          <p:nvPr/>
        </p:nvSpPr>
        <p:spPr bwMode="auto">
          <a:xfrm rot="19380649">
            <a:off x="3121741" y="5400623"/>
            <a:ext cx="1104900" cy="1054100"/>
          </a:xfrm>
          <a:prstGeom prst="rightArrow">
            <a:avLst>
              <a:gd name="adj1" fmla="val 40685"/>
              <a:gd name="adj2" fmla="val 53361"/>
            </a:avLst>
          </a:prstGeom>
          <a:solidFill>
            <a:srgbClr val="FF0000"/>
          </a:solidFill>
          <a:ln>
            <a:noFill/>
          </a:ln>
          <a:effectLst>
            <a:outerShdw blurRad="76200" dist="38100" dir="13200003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3" name="AutoShape 4"/>
          <p:cNvSpPr>
            <a:spLocks/>
          </p:cNvSpPr>
          <p:nvPr/>
        </p:nvSpPr>
        <p:spPr bwMode="auto">
          <a:xfrm rot="13147813">
            <a:off x="5052115" y="5390707"/>
            <a:ext cx="1104900" cy="1054100"/>
          </a:xfrm>
          <a:prstGeom prst="rightArrow">
            <a:avLst>
              <a:gd name="adj1" fmla="val 40685"/>
              <a:gd name="adj2" fmla="val 53361"/>
            </a:avLst>
          </a:prstGeom>
          <a:solidFill>
            <a:srgbClr val="FF0000"/>
          </a:solidFill>
          <a:ln>
            <a:noFill/>
          </a:ln>
          <a:effectLst>
            <a:outerShdw blurRad="76200" dist="38100" dir="13200003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4" name="구름 13"/>
          <p:cNvSpPr/>
          <p:nvPr/>
        </p:nvSpPr>
        <p:spPr>
          <a:xfrm>
            <a:off x="1258136" y="1484784"/>
            <a:ext cx="6696744" cy="1512168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けいやくが　うすくなった　</a:t>
            </a:r>
            <a:endParaRPr lang="en-US" altLang="ja-JP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ときごとに　くるしみに　</a:t>
            </a:r>
            <a:endParaRPr lang="en-US" altLang="ja-JP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あった　イスラエル</a:t>
            </a:r>
            <a:endParaRPr lang="en-US" altLang="ko-KR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16881" y="4111249"/>
            <a:ext cx="1656184" cy="461665"/>
          </a:xfrm>
          <a:prstGeom prst="rect">
            <a:avLst/>
          </a:prstGeom>
          <a:solidFill>
            <a:srgbClr val="00A78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アッシリヤ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80719" y="6165503"/>
            <a:ext cx="1435697" cy="461665"/>
          </a:xfrm>
          <a:prstGeom prst="rect">
            <a:avLst/>
          </a:prstGeom>
          <a:solidFill>
            <a:srgbClr val="F18A0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エジプト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44633" y="6182672"/>
            <a:ext cx="1656184" cy="461665"/>
          </a:xfrm>
          <a:prstGeom prst="rect">
            <a:avLst/>
          </a:prstGeom>
          <a:solidFill>
            <a:srgbClr val="C4D83B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　ペリシテ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837218" y="4143598"/>
            <a:ext cx="1656184" cy="461665"/>
          </a:xfrm>
          <a:prstGeom prst="rect">
            <a:avLst/>
          </a:prstGeom>
          <a:solidFill>
            <a:srgbClr val="6BBA4D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</a:rPr>
              <a:t>アラビヤ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015316" y="5022595"/>
            <a:ext cx="1420780" cy="400110"/>
          </a:xfrm>
          <a:prstGeom prst="rect">
            <a:avLst/>
          </a:prstGeom>
          <a:solidFill>
            <a:srgbClr val="F7B667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イスラエル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8087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14079" y="44624"/>
            <a:ext cx="8678401" cy="1440160"/>
          </a:xfrm>
          <a:prstGeom prst="roundRect">
            <a:avLst/>
          </a:prstGeom>
          <a:solidFill>
            <a:srgbClr val="FFD0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かみさまは　なみだが　つうじる　レムナントを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とおして　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いやくを　かいふくされ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</a:t>
            </a:r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じだいを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いかされました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476">
            <a:off x="-124976" y="3672556"/>
            <a:ext cx="3630905" cy="305601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250" y="1516792"/>
            <a:ext cx="4310058" cy="290460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538">
            <a:off x="5068873" y="3951282"/>
            <a:ext cx="4155116" cy="29007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536" y="3167391"/>
            <a:ext cx="1224136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モーセ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1920" y="4097039"/>
            <a:ext cx="1224136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ダビデ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0272" y="3690611"/>
            <a:ext cx="1728192" cy="523220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ダニエル</a:t>
            </a:r>
            <a:endParaRPr lang="ko-KR" altLang="en-US" sz="2800" b="1" dirty="0"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5512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7704856" cy="60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>
            <a:spLocks/>
          </p:cNvSpPr>
          <p:nvPr/>
        </p:nvSpPr>
        <p:spPr bwMode="auto">
          <a:xfrm rot="162422">
            <a:off x="-57436" y="3910518"/>
            <a:ext cx="3216885" cy="2945950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E60857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 rot="538339">
            <a:off x="2539988" y="2453431"/>
            <a:ext cx="1374466" cy="3788363"/>
          </a:xfrm>
          <a:custGeom>
            <a:avLst/>
            <a:gdLst>
              <a:gd name="T0" fmla="*/ 529460 w 21600"/>
              <a:gd name="T1" fmla="*/ 0 h 21600"/>
              <a:gd name="T2" fmla="*/ 0 w 21600"/>
              <a:gd name="T3" fmla="*/ 2257178 h 21600"/>
              <a:gd name="T4" fmla="*/ 751438 w 21600"/>
              <a:gd name="T5" fmla="*/ 5191125 h 21600"/>
              <a:gd name="T6" fmla="*/ 1290638 w 21600"/>
              <a:gd name="T7" fmla="*/ 2948126 h 21600"/>
              <a:gd name="T8" fmla="*/ 529460 w 21600"/>
              <a:gd name="T9" fmla="*/ 0 h 21600"/>
              <a:gd name="T10" fmla="*/ 52946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8861" y="0"/>
                </a:moveTo>
                <a:lnTo>
                  <a:pt x="0" y="9392"/>
                </a:lnTo>
                <a:lnTo>
                  <a:pt x="12576" y="21600"/>
                </a:lnTo>
                <a:lnTo>
                  <a:pt x="21600" y="12267"/>
                </a:lnTo>
                <a:lnTo>
                  <a:pt x="8861" y="0"/>
                </a:lnTo>
                <a:close/>
                <a:moveTo>
                  <a:pt x="8861" y="0"/>
                </a:moveTo>
              </a:path>
            </a:pathLst>
          </a:custGeom>
          <a:solidFill>
            <a:srgbClr val="C0223D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9" name="Freeform 14"/>
          <p:cNvSpPr>
            <a:spLocks/>
          </p:cNvSpPr>
          <p:nvPr/>
        </p:nvSpPr>
        <p:spPr bwMode="auto">
          <a:xfrm>
            <a:off x="3356430" y="732452"/>
            <a:ext cx="5787570" cy="3923491"/>
          </a:xfrm>
          <a:custGeom>
            <a:avLst/>
            <a:gdLst>
              <a:gd name="T0" fmla="*/ 0 w 21600"/>
              <a:gd name="T1" fmla="*/ 2386212 h 21600"/>
              <a:gd name="T2" fmla="*/ 774002 w 21600"/>
              <a:gd name="T3" fmla="*/ 5346700 h 21600"/>
              <a:gd name="T4" fmla="*/ 9105900 w 21600"/>
              <a:gd name="T5" fmla="*/ 3181287 h 21600"/>
              <a:gd name="T6" fmla="*/ 9103371 w 21600"/>
              <a:gd name="T7" fmla="*/ 0 h 21600"/>
              <a:gd name="T8" fmla="*/ 0 w 21600"/>
              <a:gd name="T9" fmla="*/ 2386212 h 21600"/>
              <a:gd name="T10" fmla="*/ 0 w 21600"/>
              <a:gd name="T11" fmla="*/ 2386212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9640"/>
                </a:moveTo>
                <a:lnTo>
                  <a:pt x="1836" y="21600"/>
                </a:lnTo>
                <a:lnTo>
                  <a:pt x="21600" y="12852"/>
                </a:lnTo>
                <a:lnTo>
                  <a:pt x="21594" y="0"/>
                </a:lnTo>
                <a:lnTo>
                  <a:pt x="0" y="9640"/>
                </a:lnTo>
                <a:close/>
                <a:moveTo>
                  <a:pt x="0" y="9640"/>
                </a:moveTo>
              </a:path>
            </a:pathLst>
          </a:custGeom>
          <a:solidFill>
            <a:srgbClr val="E60857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0" name="Rectangle 18"/>
          <p:cNvSpPr>
            <a:spLocks/>
          </p:cNvSpPr>
          <p:nvPr/>
        </p:nvSpPr>
        <p:spPr bwMode="auto">
          <a:xfrm rot="20603019">
            <a:off x="3464209" y="1914756"/>
            <a:ext cx="5572038" cy="15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YDIYGO340"/>
              </a:rPr>
              <a:t>かみさまは　いまも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YDIYGO340"/>
            </a:endParaRPr>
          </a:p>
          <a:p>
            <a:pPr algn="l"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YDIYGO340"/>
              </a:rPr>
              <a:t>なみだが　つうじる　レムナントを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YDIYGO340"/>
            </a:endParaRPr>
          </a:p>
          <a:p>
            <a:pPr algn="l"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sym typeface="YDIYGO340"/>
              </a:rPr>
              <a:t>さがして　おられます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sym typeface="YDIYGO340"/>
            </a:endParaRPr>
          </a:p>
        </p:txBody>
      </p:sp>
    </p:spTree>
    <p:extLst>
      <p:ext uri="{BB962C8B-B14F-4D97-AF65-F5344CB8AC3E}">
        <p14:creationId xmlns:p14="http://schemas.microsoft.com/office/powerpoint/2010/main" val="25777267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616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95536" y="602857"/>
            <a:ext cx="7819683" cy="72008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すべては　けいやくの　</a:t>
            </a:r>
            <a:r>
              <a:rPr lang="ja-JP" altLang="en-US" sz="36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りょて</a:t>
            </a:r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いです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916409"/>
            <a:ext cx="7429500" cy="6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6792"/>
            <a:ext cx="2083153" cy="364028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0993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232697" y="260648"/>
            <a:ext cx="8416039" cy="1224135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いちにちに　いっかい　ふかい　いのりの　なかで　せかいを　いかす　ゆめを　みよう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10394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82" y="1622250"/>
            <a:ext cx="8712968" cy="52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모서리가 둥근 직사각형 16"/>
          <p:cNvSpPr/>
          <p:nvPr/>
        </p:nvSpPr>
        <p:spPr>
          <a:xfrm>
            <a:off x="313083" y="3447757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７にんの　レムナントの　なみだ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について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8" name="Oval 2"/>
          <p:cNvSpPr>
            <a:spLocks/>
          </p:cNvSpPr>
          <p:nvPr/>
        </p:nvSpPr>
        <p:spPr bwMode="auto">
          <a:xfrm>
            <a:off x="285749" y="548680"/>
            <a:ext cx="892969" cy="892969"/>
          </a:xfrm>
          <a:prstGeom prst="ellipse">
            <a:avLst/>
          </a:prstGeom>
          <a:solidFill>
            <a:srgbClr val="FFC0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19" name="Oval 3"/>
          <p:cNvSpPr>
            <a:spLocks/>
          </p:cNvSpPr>
          <p:nvPr/>
        </p:nvSpPr>
        <p:spPr bwMode="auto">
          <a:xfrm>
            <a:off x="1229810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ー</a:t>
            </a:r>
            <a:endParaRPr lang="ko-KR" alt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0" name="Oval 4"/>
          <p:cNvSpPr>
            <a:spLocks/>
          </p:cNvSpPr>
          <p:nvPr/>
        </p:nvSpPr>
        <p:spPr bwMode="auto">
          <a:xfrm>
            <a:off x="2134195" y="548681"/>
            <a:ext cx="1002910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ラム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1" name="Oval 5"/>
          <p:cNvSpPr>
            <a:spLocks/>
          </p:cNvSpPr>
          <p:nvPr/>
        </p:nvSpPr>
        <p:spPr bwMode="auto">
          <a:xfrm>
            <a:off x="3214986" y="548681"/>
            <a:ext cx="892969" cy="892969"/>
          </a:xfrm>
          <a:prstGeom prst="ellipse">
            <a:avLst/>
          </a:prstGeom>
          <a:solidFill>
            <a:schemeClr val="accent3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2" name="Oval 6"/>
          <p:cNvSpPr>
            <a:spLocks/>
          </p:cNvSpPr>
          <p:nvPr/>
        </p:nvSpPr>
        <p:spPr bwMode="auto">
          <a:xfrm>
            <a:off x="5000924" y="562020"/>
            <a:ext cx="892969" cy="892969"/>
          </a:xfrm>
          <a:prstGeom prst="ellipse">
            <a:avLst/>
          </a:prstGeom>
          <a:solidFill>
            <a:srgbClr val="00B0F0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2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3" name="Oval 7"/>
          <p:cNvSpPr>
            <a:spLocks/>
          </p:cNvSpPr>
          <p:nvPr/>
        </p:nvSpPr>
        <p:spPr bwMode="auto">
          <a:xfrm>
            <a:off x="5944986" y="548681"/>
            <a:ext cx="997536" cy="892969"/>
          </a:xfrm>
          <a:prstGeom prst="ellipse">
            <a:avLst/>
          </a:prstGeom>
          <a:solidFill>
            <a:srgbClr val="66FF66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44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4" name="Oval 8"/>
          <p:cNvSpPr>
            <a:spLocks/>
          </p:cNvSpPr>
          <p:nvPr/>
        </p:nvSpPr>
        <p:spPr bwMode="auto">
          <a:xfrm>
            <a:off x="6942521" y="548681"/>
            <a:ext cx="892969" cy="892969"/>
          </a:xfrm>
          <a:prstGeom prst="ellipse">
            <a:avLst/>
          </a:prstGeom>
          <a:solidFill>
            <a:srgbClr val="FFCCFF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5" name="Oval 9"/>
          <p:cNvSpPr>
            <a:spLocks/>
          </p:cNvSpPr>
          <p:nvPr/>
        </p:nvSpPr>
        <p:spPr bwMode="auto">
          <a:xfrm>
            <a:off x="7858123" y="548681"/>
            <a:ext cx="892969" cy="892969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6" name="Oval 5"/>
          <p:cNvSpPr>
            <a:spLocks/>
          </p:cNvSpPr>
          <p:nvPr/>
        </p:nvSpPr>
        <p:spPr bwMode="auto">
          <a:xfrm>
            <a:off x="4030074" y="548681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ja-JP" alt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HY견고딕" pitchFamily="18" charset="-127"/>
              <a:sym typeface="KT&amp;G 상상제목OTF B" charset="0"/>
            </a:endParaRPr>
          </a:p>
        </p:txBody>
      </p:sp>
      <p:sp>
        <p:nvSpPr>
          <p:cNvPr id="27" name="모서리가 둥근 직사각형 14"/>
          <p:cNvSpPr/>
          <p:nvPr/>
        </p:nvSpPr>
        <p:spPr>
          <a:xfrm>
            <a:off x="263802" y="2034909"/>
            <a:ext cx="8497529" cy="100018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みことばの　なかで</a:t>
            </a:r>
            <a:r>
              <a:rPr lang="ja-JP" altLang="en-US" sz="32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3200" dirty="0">
              <a:solidFill>
                <a:srgbClr val="C00000"/>
              </a:solidFill>
              <a:latin typeface="ＭＳ Ｐゴシック" panose="020B0600070205080204" pitchFamily="50" charset="-128"/>
            </a:endParaRPr>
          </a:p>
          <a:p>
            <a:pPr algn="ctr"/>
            <a:r>
              <a:rPr lang="ja-JP" altLang="en-US" sz="3200" dirty="0">
                <a:solidFill>
                  <a:srgbClr val="C00000"/>
                </a:solidFill>
                <a:latin typeface="ＭＳ Ｐゴシック" panose="020B0600070205080204" pitchFamily="50" charset="-128"/>
              </a:rPr>
              <a:t>のこった　こと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</a:rPr>
              <a:t>を　フォーラムしよう</a:t>
            </a:r>
            <a:endParaRPr lang="en-US" altLang="ko-KR" sz="32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모서리가 둥근 직사각형 16"/>
          <p:cNvSpPr/>
          <p:nvPr/>
        </p:nvSpPr>
        <p:spPr>
          <a:xfrm>
            <a:off x="307555" y="4869160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</a:t>
            </a:r>
            <a:r>
              <a:rPr lang="ja-JP" altLang="en-US" sz="32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じっせん</a:t>
            </a:r>
            <a:r>
              <a:rPr lang="ja-JP" altLang="en-US" sz="32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ja-JP" sz="32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28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346711" y="1556792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+mn-ea"/>
              </a:rPr>
              <a:t>いまから　ぜったいに　もつべき　</a:t>
            </a:r>
            <a:endParaRPr lang="en-US" altLang="ja-JP" sz="3600" dirty="0" smtClean="0">
              <a:solidFill>
                <a:srgbClr val="CC3300"/>
              </a:solidFill>
              <a:latin typeface="+mn-ea"/>
            </a:endParaRPr>
          </a:p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+mn-ea"/>
              </a:rPr>
              <a:t>じかんが　あります</a:t>
            </a:r>
            <a:endParaRPr lang="ko-KR" altLang="en-US" sz="3600" dirty="0">
              <a:solidFill>
                <a:srgbClr val="CC33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152982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2234"/>
            <a:ext cx="9144000" cy="901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094" y="916409"/>
            <a:ext cx="7429500" cy="610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828" y="1556792"/>
            <a:ext cx="2083153" cy="3640285"/>
          </a:xfrm>
          <a:prstGeom prst="rect">
            <a:avLst/>
          </a:prstGeom>
          <a:noFill/>
          <a:ln>
            <a:noFill/>
          </a:ln>
          <a:effectLst>
            <a:outerShdw blurRad="254000" dist="88899" dir="14940029" algn="ctr" rotWithShape="0">
              <a:srgbClr val="19191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32799" y="0"/>
            <a:ext cx="8678401" cy="916409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けいやくの　りょていを　みつける　じかんを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もちましょう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467544" y="1810346"/>
            <a:ext cx="6339935" cy="948700"/>
          </a:xfrm>
          <a:prstGeom prst="roundRect">
            <a:avLst/>
          </a:prstGeom>
          <a:solidFill>
            <a:srgbClr val="FFE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かんきょう</a:t>
            </a:r>
            <a:r>
              <a:rPr lang="en-US" altLang="ko-KR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lang="ja-JP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かけい、きょうかい</a:t>
            </a:r>
            <a:r>
              <a:rPr lang="en-US" altLang="ko-KR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r>
              <a:rPr lang="ko-KR" altLang="en-US" sz="32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なかで</a:t>
            </a:r>
            <a:r>
              <a:rPr lang="ko-KR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강B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みつけましょう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1259632" y="2882801"/>
            <a:ext cx="6339935" cy="1091877"/>
          </a:xfrm>
          <a:prstGeom prst="roundRect">
            <a:avLst/>
          </a:prstGeom>
          <a:solidFill>
            <a:srgbClr val="B3FF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</a:t>
            </a:r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きょうと　タラントの　なかで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みつけましょう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068824" y="4150818"/>
            <a:ext cx="6842376" cy="16866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しょうがいを　とおして　なしとげられる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けいやくなので　あせる　ひつようは　</a:t>
            </a:r>
            <a:endParaRPr lang="en-US" altLang="ja-JP" sz="32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ありません</a:t>
            </a:r>
            <a:r>
              <a:rPr lang="en-US" altLang="ko-KR" sz="32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endParaRPr lang="ko-KR" altLang="en-US" sz="32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6919124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-17269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25700" cy="285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직사각형 4"/>
          <p:cNvSpPr/>
          <p:nvPr/>
        </p:nvSpPr>
        <p:spPr>
          <a:xfrm>
            <a:off x="209208" y="620688"/>
            <a:ext cx="8678401" cy="86219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いちにちに　５ふんでも　ふかい　いのりの　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じかんを　もちましょう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1" name="구름 10"/>
          <p:cNvSpPr/>
          <p:nvPr/>
        </p:nvSpPr>
        <p:spPr>
          <a:xfrm>
            <a:off x="1907704" y="2132856"/>
            <a:ext cx="5895978" cy="1512168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sz="2800" b="1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</a:t>
            </a:r>
            <a:r>
              <a:rPr lang="ja-JP" altLang="en-US" sz="2800" b="1" dirty="0" err="1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やどる　ひと</a:t>
            </a:r>
            <a:endParaRPr lang="en-US" altLang="ko-KR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5664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C00000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/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62897"/>
            <a:ext cx="7406957" cy="770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347" y="1834789"/>
            <a:ext cx="1902131" cy="228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0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124759"/>
            <a:ext cx="2036517" cy="2733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모서리가 둥근 직사각형 11"/>
          <p:cNvSpPr/>
          <p:nvPr/>
        </p:nvSpPr>
        <p:spPr>
          <a:xfrm>
            <a:off x="363980" y="404664"/>
            <a:ext cx="8416039" cy="1152128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　せかいを　いかす　</a:t>
            </a:r>
            <a:endParaRPr lang="en-US" altLang="ja-JP" sz="36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6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しゅやく</a:t>
            </a:r>
            <a:r>
              <a:rPr lang="ja-JP" altLang="en-US" sz="3600" dirty="0" err="1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です</a:t>
            </a:r>
            <a:endParaRPr lang="ko-KR" altLang="en-US" sz="3600" dirty="0">
              <a:solidFill>
                <a:srgbClr val="CC3300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637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9" name="Freeform 11"/>
          <p:cNvSpPr>
            <a:spLocks/>
          </p:cNvSpPr>
          <p:nvPr/>
        </p:nvSpPr>
        <p:spPr bwMode="auto">
          <a:xfrm>
            <a:off x="-31750" y="1072794"/>
            <a:ext cx="9175750" cy="3509963"/>
          </a:xfrm>
          <a:custGeom>
            <a:avLst/>
            <a:gdLst>
              <a:gd name="T0" fmla="*/ 0 w 21600"/>
              <a:gd name="T1" fmla="*/ 4018 h 21600"/>
              <a:gd name="T2" fmla="*/ 21516 w 21600"/>
              <a:gd name="T3" fmla="*/ 0 h 21600"/>
              <a:gd name="T4" fmla="*/ 21600 w 21600"/>
              <a:gd name="T5" fmla="*/ 21600 h 21600"/>
              <a:gd name="T6" fmla="*/ 2 w 21600"/>
              <a:gd name="T7" fmla="*/ 15900 h 21600"/>
              <a:gd name="T8" fmla="*/ 0 w 21600"/>
              <a:gd name="T9" fmla="*/ 4018 h 21600"/>
              <a:gd name="T10" fmla="*/ 0 w 21600"/>
              <a:gd name="T11" fmla="*/ 40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4018"/>
                </a:moveTo>
                <a:lnTo>
                  <a:pt x="21516" y="0"/>
                </a:lnTo>
                <a:lnTo>
                  <a:pt x="21600" y="21600"/>
                </a:lnTo>
                <a:lnTo>
                  <a:pt x="2" y="15900"/>
                </a:lnTo>
                <a:lnTo>
                  <a:pt x="0" y="4018"/>
                </a:lnTo>
                <a:close/>
                <a:moveTo>
                  <a:pt x="0" y="4018"/>
                </a:moveTo>
              </a:path>
            </a:pathLst>
          </a:custGeom>
          <a:solidFill>
            <a:srgbClr val="FFCC00"/>
          </a:solidFill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/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131840" y="1635873"/>
            <a:ext cx="4536504" cy="153732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r>
              <a:rPr lang="ja-JP" altLang="en-US" sz="6600" dirty="0" smtClean="0">
                <a:solidFill>
                  <a:srgbClr val="C00000"/>
                </a:solidFill>
                <a:latin typeface="+mn-ea"/>
                <a:ea typeface="+mn-ea"/>
              </a:rPr>
              <a:t>なみだ</a:t>
            </a:r>
            <a:endParaRPr lang="ko-KR" altLang="en-US" sz="66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9872" y="3044279"/>
            <a:ext cx="4032448" cy="769441"/>
          </a:xfrm>
          <a:prstGeom prst="rect">
            <a:avLst/>
          </a:prstGeom>
          <a:solidFill>
            <a:srgbClr val="AFEAFF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4400" dirty="0" smtClean="0">
                <a:latin typeface="+mn-ea"/>
              </a:rPr>
              <a:t>Ⅱ</a:t>
            </a:r>
            <a:r>
              <a:rPr lang="ja-JP" altLang="en-US" sz="4400" dirty="0" smtClean="0">
                <a:latin typeface="+mn-ea"/>
              </a:rPr>
              <a:t>テモテ</a:t>
            </a:r>
            <a:r>
              <a:rPr lang="en-US" altLang="ko-KR" sz="4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1:4-5</a:t>
            </a:r>
            <a:endParaRPr lang="ko-KR" altLang="en-US" sz="4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 rot="32380">
            <a:off x="-41929" y="1008281"/>
            <a:ext cx="3023314" cy="3214314"/>
          </a:xfrm>
          <a:custGeom>
            <a:avLst/>
            <a:gdLst>
              <a:gd name="T0" fmla="*/ 3431337 w 21600"/>
              <a:gd name="T1" fmla="*/ 0 h 21600"/>
              <a:gd name="T2" fmla="*/ 0 w 21600"/>
              <a:gd name="T3" fmla="*/ 883276 h 21600"/>
              <a:gd name="T4" fmla="*/ 27625 w 21600"/>
              <a:gd name="T5" fmla="*/ 4013200 h 21600"/>
              <a:gd name="T6" fmla="*/ 4202113 w 21600"/>
              <a:gd name="T7" fmla="*/ 2911614 h 21600"/>
              <a:gd name="T8" fmla="*/ 3431337 w 21600"/>
              <a:gd name="T9" fmla="*/ 0 h 21600"/>
              <a:gd name="T10" fmla="*/ 3431337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17638" y="0"/>
                </a:moveTo>
                <a:lnTo>
                  <a:pt x="0" y="4754"/>
                </a:lnTo>
                <a:lnTo>
                  <a:pt x="142" y="21600"/>
                </a:lnTo>
                <a:lnTo>
                  <a:pt x="21600" y="15671"/>
                </a:lnTo>
                <a:lnTo>
                  <a:pt x="17638" y="0"/>
                </a:lnTo>
                <a:close/>
                <a:moveTo>
                  <a:pt x="17638" y="0"/>
                </a:moveTo>
              </a:path>
            </a:pathLst>
          </a:custGeom>
          <a:solidFill>
            <a:srgbClr val="B0413E"/>
          </a:solidFill>
          <a:ln>
            <a:noFill/>
          </a:ln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10" name="Rectangle 13"/>
          <p:cNvSpPr>
            <a:spLocks/>
          </p:cNvSpPr>
          <p:nvPr/>
        </p:nvSpPr>
        <p:spPr bwMode="auto">
          <a:xfrm>
            <a:off x="413642" y="1404264"/>
            <a:ext cx="994767" cy="2000548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altLang="ko-KR" sz="13000" dirty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한컴 윤고딕 240" pitchFamily="18" charset="-127"/>
                <a:ea typeface="한컴 윤고딕 240" pitchFamily="18" charset="-127"/>
                <a:sym typeface="헤움네모고딕162" charset="0"/>
              </a:rPr>
              <a:t>1</a:t>
            </a:r>
          </a:p>
        </p:txBody>
      </p:sp>
      <p:sp>
        <p:nvSpPr>
          <p:cNvPr id="11" name="Rectangle 14"/>
          <p:cNvSpPr>
            <a:spLocks/>
          </p:cNvSpPr>
          <p:nvPr/>
        </p:nvSpPr>
        <p:spPr bwMode="auto">
          <a:xfrm flipH="1">
            <a:off x="1115616" y="1938331"/>
            <a:ext cx="885900" cy="1354217"/>
          </a:xfrm>
          <a:prstGeom prst="rect">
            <a:avLst/>
          </a:prstGeom>
          <a:noFill/>
          <a:ln>
            <a:noFill/>
          </a:ln>
          <a:effectLst>
            <a:outerShdw blurRad="127000" dist="101599" dir="19319987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ja-JP" altLang="en-US" sz="8800" dirty="0" smtClean="0">
                <a:solidFill>
                  <a:srgbClr val="FFD0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sym typeface="헤움네모고딕162" charset="0"/>
              </a:rPr>
              <a:t>か</a:t>
            </a:r>
            <a:endParaRPr lang="ko-KR" altLang="en-US" sz="8800" dirty="0">
              <a:solidFill>
                <a:srgbClr val="FFD0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sym typeface="헤움네모고딕16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28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214079" y="692696"/>
            <a:ext cx="8678401" cy="1296144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ctr">
              <a:buAutoNum type="arabicPeriod"/>
            </a:pPr>
            <a:r>
              <a:rPr lang="ja-JP" altLang="en-US" sz="4400" dirty="0" err="1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ぜんせ</a:t>
            </a:r>
            <a:r>
              <a:rPr lang="ja-JP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かいが</a:t>
            </a:r>
            <a:r>
              <a:rPr lang="ko-KR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かくれた　もんだい</a:t>
            </a:r>
            <a:r>
              <a:rPr lang="ja-JP" altLang="en-US" sz="32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ゆえに　くるしんで　います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4" b="7136"/>
          <a:stretch/>
        </p:blipFill>
        <p:spPr>
          <a:xfrm>
            <a:off x="3064" y="2214000"/>
            <a:ext cx="9144000" cy="4644000"/>
          </a:xfrm>
          <a:prstGeom prst="rect">
            <a:avLst/>
          </a:prstGeom>
        </p:spPr>
      </p:pic>
      <p:sp>
        <p:nvSpPr>
          <p:cNvPr id="14" name="모서리가 둥근 직사각형 13"/>
          <p:cNvSpPr/>
          <p:nvPr/>
        </p:nvSpPr>
        <p:spPr>
          <a:xfrm>
            <a:off x="3590531" y="4188394"/>
            <a:ext cx="1700574" cy="695209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そう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せいき６しょう</a:t>
            </a:r>
            <a:endParaRPr lang="ko-KR" altLang="en-US" sz="2400" dirty="0">
              <a:solidFill>
                <a:prstClr val="black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940152" y="4219183"/>
            <a:ext cx="1700574" cy="69520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ja-JP" altLang="en-US" sz="24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そう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せいき</a:t>
            </a:r>
            <a:r>
              <a:rPr lang="en-US" altLang="ja-JP" sz="24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11</a:t>
            </a:r>
            <a:r>
              <a:rPr lang="ja-JP" altLang="en-US" sz="2400" dirty="0" smtClean="0">
                <a:solidFill>
                  <a:prstClr val="black"/>
                </a:solidFill>
                <a:latin typeface="ＭＳ Ｐゴシック" panose="020B0600070205080204" pitchFamily="50" charset="-128"/>
              </a:rPr>
              <a:t>しょう</a:t>
            </a:r>
            <a:endParaRPr lang="ko-KR" altLang="en-US" sz="2400" dirty="0">
              <a:solidFill>
                <a:prstClr val="black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115616" y="4188394"/>
            <a:ext cx="1656184" cy="664419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そうせいき３しょう</a:t>
            </a:r>
            <a:endParaRPr lang="ko-KR" altLang="en-US" sz="2400" dirty="0">
              <a:solidFill>
                <a:schemeClr val="tx1"/>
              </a:solidFill>
              <a:latin typeface="ＭＳ Ｐゴシック" panose="020B0600070205080204" pitchFamily="50" charset="-128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473152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107505" y="908720"/>
            <a:ext cx="8803696" cy="864096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イスラエルは</a:t>
            </a:r>
            <a:r>
              <a:rPr lang="ko-KR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ぞっ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こくの　じょうたいでした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7723"/>
            <a:ext cx="9144000" cy="484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64967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EA4453"/>
              </a:gs>
              <a:gs pos="100000">
                <a:srgbClr val="FF908B"/>
              </a:gs>
            </a:gsLst>
            <a:lin ang="2580000" scaled="1"/>
          </a:gradFill>
          <a:ln>
            <a:noFill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  <a:extLst>
            <a:ext uri="{91240B29-F687-4F45-9708-019B960494DF}">
              <a14:hiddenLine xmlns:a14="http://schemas.microsoft.com/office/drawing/2010/main" w="12700" cap="flat">
                <a:solidFill>
                  <a:srgbClr val="2F3946">
                    <a:alpha val="84999"/>
                  </a:srgbClr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ko-KR" altLang="en-US">
              <a:ea typeface="굴림" pitchFamily="50" charset="-127"/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14079" y="476672"/>
            <a:ext cx="9144000" cy="864096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3200" dirty="0" smtClean="0"/>
              <a:t>.</a:t>
            </a:r>
            <a:endParaRPr lang="ko-KR" altLang="en-US" sz="32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90" y="908720"/>
            <a:ext cx="9433369" cy="619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214079" y="441434"/>
            <a:ext cx="8678401" cy="111535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400" dirty="0" err="1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だいきょうかいは</a:t>
            </a:r>
            <a:r>
              <a:rPr lang="ko-KR" altLang="en-US" sz="4400" dirty="0" smtClean="0">
                <a:solidFill>
                  <a:srgbClr val="FFD03B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はくがい</a:t>
            </a:r>
            <a:endParaRPr lang="en-US" altLang="ja-JP" sz="3200" dirty="0" smtClean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されて　いました</a:t>
            </a:r>
            <a:endParaRPr lang="ko-KR" altLang="en-US" sz="3200" dirty="0">
              <a:solidFill>
                <a:schemeClr val="bg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7" name="구름 6"/>
          <p:cNvSpPr/>
          <p:nvPr/>
        </p:nvSpPr>
        <p:spPr>
          <a:xfrm>
            <a:off x="1204907" y="4725144"/>
            <a:ext cx="6696744" cy="1512168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テモテは　じだいを　みて</a:t>
            </a:r>
            <a:endParaRPr lang="en-US" altLang="ja-JP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b="1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まことの　なみだを　しっていました</a:t>
            </a:r>
            <a:endParaRPr lang="en-US" altLang="ko-KR" sz="2800" b="1" dirty="0" smtClean="0">
              <a:solidFill>
                <a:srgbClr val="0000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96422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3605</TotalTime>
  <Words>160</Words>
  <Application>Microsoft Office PowerPoint</Application>
  <PresentationFormat>画面に合わせる (4:3)</PresentationFormat>
  <Paragraphs>86</Paragraphs>
  <Slides>17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31" baseType="lpstr">
      <vt:lpstr>Gill Sans</vt:lpstr>
      <vt:lpstr>굴림</vt:lpstr>
      <vt:lpstr>HY견고딕</vt:lpstr>
      <vt:lpstr>HY강B</vt:lpstr>
      <vt:lpstr>KT&amp;G 상상제목OTF B</vt:lpstr>
      <vt:lpstr>Lucida Grande</vt:lpstr>
      <vt:lpstr>맑은 고딕</vt:lpstr>
      <vt:lpstr>ＭＳ Ｐゴシック</vt:lpstr>
      <vt:lpstr>YDIYGO340</vt:lpstr>
      <vt:lpstr>ヒラギノ角ゴ ProN W3</vt:lpstr>
      <vt:lpstr>한컴 윤고딕 240</vt:lpstr>
      <vt:lpstr>헤움네모고딕162</vt:lpstr>
      <vt:lpstr>Arial</vt:lpstr>
      <vt:lpstr>Office 테마</vt:lpstr>
      <vt:lpstr>なみだ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なみだ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영혼사랑</dc:title>
  <dc:creator>김지영</dc:creator>
  <cp:lastModifiedBy>佐々木智香子</cp:lastModifiedBy>
  <cp:revision>423</cp:revision>
  <dcterms:created xsi:type="dcterms:W3CDTF">2017-08-25T05:53:34Z</dcterms:created>
  <dcterms:modified xsi:type="dcterms:W3CDTF">2018-10-05T05:35:00Z</dcterms:modified>
</cp:coreProperties>
</file>