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1" r:id="rId3"/>
    <p:sldId id="384" r:id="rId4"/>
    <p:sldId id="371" r:id="rId5"/>
    <p:sldId id="385" r:id="rId6"/>
    <p:sldId id="372" r:id="rId7"/>
    <p:sldId id="373" r:id="rId8"/>
    <p:sldId id="386" r:id="rId9"/>
    <p:sldId id="387" r:id="rId10"/>
    <p:sldId id="380" r:id="rId11"/>
    <p:sldId id="388" r:id="rId12"/>
    <p:sldId id="38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E7FF"/>
    <a:srgbClr val="FFCCFF"/>
    <a:srgbClr val="AFEAFF"/>
    <a:srgbClr val="CCFFCC"/>
    <a:srgbClr val="FFFF00"/>
    <a:srgbClr val="4AFC68"/>
    <a:srgbClr val="00FF00"/>
    <a:srgbClr val="FF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0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8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2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1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8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3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" y="1124744"/>
            <a:ext cx="7849795" cy="551832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770821"/>
            <a:ext cx="7128792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コロサイびとへ</a:t>
            </a:r>
            <a:r>
              <a:rPr lang="ja-JP" altLang="en-US" sz="4800" dirty="0" smtClean="0">
                <a:latin typeface="+mn-ea"/>
                <a:ea typeface="+mn-ea"/>
              </a:rPr>
              <a:t>の</a:t>
            </a:r>
            <a:r>
              <a:rPr lang="ja-JP" altLang="en-US" sz="4800" dirty="0" err="1" smtClean="0">
                <a:latin typeface="+mn-ea"/>
                <a:ea typeface="+mn-ea"/>
              </a:rPr>
              <a:t>てがみ</a:t>
            </a:r>
            <a:r>
              <a:rPr lang="ko-KR" altLang="en-US" sz="4800" dirty="0" smtClean="0">
                <a:latin typeface="+mn-ea"/>
                <a:ea typeface="+mn-ea"/>
              </a:rPr>
              <a:t> </a:t>
            </a:r>
            <a:r>
              <a:rPr lang="en-US" altLang="ko-KR" sz="4800" dirty="0" smtClean="0">
                <a:latin typeface="+mn-ea"/>
                <a:ea typeface="+mn-ea"/>
              </a:rPr>
              <a:t/>
            </a:r>
            <a:br>
              <a:rPr lang="en-US" altLang="ko-KR" sz="4800" dirty="0" smtClean="0">
                <a:latin typeface="+mn-ea"/>
                <a:ea typeface="+mn-ea"/>
              </a:rPr>
            </a:br>
            <a:r>
              <a:rPr lang="en-US" altLang="ko-KR" sz="4800" dirty="0" smtClean="0">
                <a:latin typeface="+mn-ea"/>
                <a:ea typeface="+mn-ea"/>
              </a:rPr>
              <a:t>1</a:t>
            </a:r>
            <a:r>
              <a:rPr lang="ja-JP" altLang="en-US" sz="4800" dirty="0" smtClean="0">
                <a:latin typeface="+mn-ea"/>
                <a:ea typeface="+mn-ea"/>
              </a:rPr>
              <a:t>しょうのフォーラム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196" y="2204864"/>
            <a:ext cx="3333836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コロサイ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1:3-4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Picture 16" descr="D:\My Pictures\1학원복음화\1-13디모데후서\불신앙 거부 전도 선교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77" y="1724185"/>
            <a:ext cx="2409285" cy="39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311596" y="908720"/>
            <a:ext cx="3684339" cy="5860007"/>
            <a:chOff x="468313" y="303213"/>
            <a:chExt cx="4852987" cy="96789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84416">
              <a:off x="3733800" y="77073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그룹 11"/>
            <p:cNvGrpSpPr/>
            <p:nvPr/>
          </p:nvGrpSpPr>
          <p:grpSpPr>
            <a:xfrm>
              <a:off x="468313" y="303213"/>
              <a:ext cx="3595687" cy="9120187"/>
              <a:chOff x="468313" y="303213"/>
              <a:chExt cx="3595687" cy="9120187"/>
            </a:xfrm>
          </p:grpSpPr>
          <p:pic>
            <p:nvPicPr>
              <p:cNvPr id="21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384416">
                <a:off x="533400" y="75168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032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0010">
                <a:off x="1066800" y="12684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45385">
                <a:off x="1764507" y="7977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042807">
                <a:off x="532607" y="17883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278954">
                <a:off x="1485900" y="26019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59010">
                <a:off x="634207" y="30583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553396">
                <a:off x="1930400" y="34655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693476">
                <a:off x="1930400" y="22463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69935">
                <a:off x="1663700" y="38846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97542">
                <a:off x="850900" y="43164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10837">
                <a:off x="2044700" y="46212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00156">
                <a:off x="850900" y="48498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407042">
                <a:off x="1765300" y="53197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18372">
                <a:off x="850107" y="58269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97292">
                <a:off x="2222500" y="61071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399595">
                <a:off x="1066800" y="63357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66992">
                <a:off x="2348707" y="67159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97788">
                <a:off x="1130300" y="71485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623320">
                <a:off x="2412207" y="7363619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170772">
                <a:off x="838200" y="7707313"/>
                <a:ext cx="1587500" cy="171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9830">
              <a:off x="1765300" y="79740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9830">
              <a:off x="2768600" y="78089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5606">
              <a:off x="533400" y="81264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16372">
              <a:off x="1663700" y="82661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84416">
              <a:off x="3733800" y="81010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09847">
              <a:off x="2959100" y="8215313"/>
              <a:ext cx="158750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모서리가 둥근 직사각형 6"/>
          <p:cNvSpPr/>
          <p:nvPr/>
        </p:nvSpPr>
        <p:spPr>
          <a:xfrm>
            <a:off x="664417" y="457254"/>
            <a:ext cx="7991208" cy="10307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せものの　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こうしゃ　たちを　みて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だまされないで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22" y="3435781"/>
            <a:ext cx="1646005" cy="31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27" y="2030615"/>
            <a:ext cx="1738298" cy="25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폭발 1 5"/>
          <p:cNvSpPr/>
          <p:nvPr/>
        </p:nvSpPr>
        <p:spPr>
          <a:xfrm>
            <a:off x="664416" y="3766113"/>
            <a:ext cx="3624710" cy="1919450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せいしん</a:t>
            </a:r>
            <a:endParaRPr lang="en-US" altLang="ja-JP" sz="2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endParaRPr lang="ko-KR" altLang="en-US" sz="2800" b="1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45" name="폭발 1 44"/>
          <p:cNvSpPr/>
          <p:nvPr/>
        </p:nvSpPr>
        <p:spPr>
          <a:xfrm>
            <a:off x="4825479" y="1739493"/>
            <a:ext cx="2857274" cy="1730280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lang="ko-KR" altLang="en-US" sz="2800" b="1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46" name="폭발 1 45"/>
          <p:cNvSpPr/>
          <p:nvPr/>
        </p:nvSpPr>
        <p:spPr>
          <a:xfrm>
            <a:off x="5365549" y="4943874"/>
            <a:ext cx="2857274" cy="1730280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じごく</a:t>
            </a:r>
            <a:endParaRPr lang="ko-KR" altLang="en-US" sz="2800" b="1" dirty="0"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3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0258" y="646698"/>
            <a:ext cx="8423484" cy="1343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いのり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ko-KR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　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そつうする　ともだちが　</a:t>
            </a:r>
            <a:endParaRPr lang="en-US" altLang="ja-JP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いるなら</a:t>
            </a:r>
            <a:endParaRPr lang="en-US" altLang="ko-KR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こうしゃ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なることが　できます</a:t>
            </a:r>
            <a:endParaRPr lang="en-US" altLang="ko-KR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317598" cy="40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35" y="3789040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49" y="4494776"/>
            <a:ext cx="1767787" cy="17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867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287231" y="3421957"/>
            <a:ext cx="8497529" cy="10603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かんきょうと　つなげて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9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5" b="46375"/>
          <a:stretch/>
        </p:blipFill>
        <p:spPr>
          <a:xfrm>
            <a:off x="-95599" y="2852936"/>
            <a:ext cx="9144000" cy="3760000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サタンが　うばっていく　ことが　あります</a:t>
            </a:r>
            <a:r>
              <a:rPr lang="ko-KR" altLang="en-US" sz="3600" dirty="0" smtClean="0">
                <a:solidFill>
                  <a:srgbClr val="FF0000"/>
                </a:solidFill>
                <a:latin typeface="+mn-ea"/>
              </a:rPr>
              <a:t> 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2627784" y="1772816"/>
            <a:ext cx="4104456" cy="864096"/>
          </a:xfrm>
          <a:prstGeom prst="wedgeRoundRectCallout">
            <a:avLst>
              <a:gd name="adj1" fmla="val 7112"/>
              <a:gd name="adj2" fmla="val 101667"/>
              <a:gd name="adj3" fmla="val 16667"/>
            </a:avLst>
          </a:prstGeom>
          <a:solidFill>
            <a:srgbClr val="FFCC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600" spc="-150" dirty="0" smtClean="0">
                <a:latin typeface="+mn-ea"/>
              </a:rPr>
              <a:t>れいはい</a:t>
            </a:r>
            <a:r>
              <a:rPr lang="ko-KR" altLang="en-US" sz="3600" spc="-150" dirty="0" smtClean="0">
                <a:latin typeface="+mn-ea"/>
              </a:rPr>
              <a:t> </a:t>
            </a:r>
            <a:r>
              <a:rPr lang="en-US" altLang="ko-KR" sz="3600" spc="-150" dirty="0" smtClean="0">
                <a:latin typeface="+mn-ea"/>
              </a:rPr>
              <a:t>(</a:t>
            </a:r>
            <a:r>
              <a:rPr lang="ja-JP" altLang="en-US" sz="3600" spc="-150" dirty="0" smtClean="0">
                <a:latin typeface="+mn-ea"/>
              </a:rPr>
              <a:t>みこと</a:t>
            </a:r>
            <a:r>
              <a:rPr lang="ja-JP" altLang="en-US" sz="3600" spc="-150" dirty="0" smtClean="0">
                <a:latin typeface="+mn-ea"/>
              </a:rPr>
              <a:t>ば</a:t>
            </a:r>
            <a:r>
              <a:rPr lang="en-US" altLang="ko-KR" sz="3600" spc="-150" dirty="0" smtClean="0">
                <a:latin typeface="+mn-ea"/>
              </a:rPr>
              <a:t>)</a:t>
            </a:r>
            <a:endParaRPr lang="en-US" altLang="ko-KR" sz="36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72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405"/>
            <a:ext cx="9179719" cy="5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553925" y="1352234"/>
            <a:ext cx="7964712" cy="504056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ヘブル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 12</a:t>
            </a: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かみの　ことばは　いきて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いて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、ちからが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あり、りょう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ばの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つるぎよりも　するどく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、たましい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と　れい、かんせつと　こつずいの　わかれ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め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さえも　さしとおし、こころの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いろいろな　かんがえや　はかり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ごと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はんべつする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が　できます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2276" y="332656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かみさまの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み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ことばは　</a:t>
            </a:r>
            <a:endParaRPr lang="en-US" altLang="ja-JP" sz="32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いやしの　ちからが　あります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56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5" b="46375"/>
          <a:stretch/>
        </p:blipFill>
        <p:spPr>
          <a:xfrm>
            <a:off x="-68175" y="2852936"/>
            <a:ext cx="9144000" cy="3760000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4417" y="764704"/>
            <a:ext cx="8415166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0000FF"/>
                </a:solidFill>
                <a:latin typeface="+mn-ea"/>
              </a:rPr>
              <a:t>れいはいを　ささげて　</a:t>
            </a:r>
            <a:r>
              <a:rPr lang="ja-JP" altLang="en-US" sz="3600" dirty="0" err="1" smtClean="0">
                <a:solidFill>
                  <a:srgbClr val="0000FF"/>
                </a:solidFill>
                <a:latin typeface="+mn-ea"/>
              </a:rPr>
              <a:t>み</a:t>
            </a:r>
            <a:r>
              <a:rPr lang="ja-JP" altLang="en-US" sz="3600" dirty="0" smtClean="0">
                <a:solidFill>
                  <a:srgbClr val="0000FF"/>
                </a:solidFill>
                <a:latin typeface="+mn-ea"/>
              </a:rPr>
              <a:t>ことばを　きく　</a:t>
            </a:r>
            <a:endParaRPr lang="en-US" altLang="ja-JP" sz="36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0000FF"/>
                </a:solidFill>
                <a:latin typeface="+mn-ea"/>
              </a:rPr>
              <a:t>じかんに　いやしが　おきます</a:t>
            </a:r>
            <a:endParaRPr lang="ko-KR" altLang="en-US" sz="36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364418" y="2663200"/>
            <a:ext cx="3703526" cy="864096"/>
          </a:xfrm>
          <a:prstGeom prst="wedgeRoundRectCallout">
            <a:avLst>
              <a:gd name="adj1" fmla="val 41641"/>
              <a:gd name="adj2" fmla="val 88643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まちがった　かんがえの　いやし</a:t>
            </a:r>
            <a:endParaRPr lang="en-US" altLang="ko-KR" sz="2800" spc="-150" dirty="0">
              <a:latin typeface="+mn-ea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4860032" y="2708920"/>
            <a:ext cx="3816424" cy="864096"/>
          </a:xfrm>
          <a:prstGeom prst="wedgeRoundRectCallout">
            <a:avLst>
              <a:gd name="adj1" fmla="val -32287"/>
              <a:gd name="adj2" fmla="val 104923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まちがった　しゅうかんの　いやし</a:t>
            </a:r>
            <a:endParaRPr lang="en-US" altLang="ko-KR" sz="28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33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405"/>
            <a:ext cx="9179719" cy="5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765145" y="1598529"/>
            <a:ext cx="7690483" cy="45479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0000FF"/>
                </a:solidFill>
                <a:latin typeface="+mn-ea"/>
              </a:rPr>
              <a:t>しへん</a:t>
            </a:r>
            <a:r>
              <a:rPr lang="en-US" altLang="ko-KR" sz="36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100:4</a:t>
            </a:r>
            <a:endParaRPr lang="en-US" altLang="ko-KR" sz="36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かんしゃしつつ、しゅの　もんに、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さんびしつつ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その　おおにわに、はいれ。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しゅに　かんしゃし、みなを　ほめ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たたえよ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2276" y="472357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どんな　こころで　れいはいを　</a:t>
            </a:r>
            <a:endParaRPr lang="en-US" altLang="ja-JP" sz="32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ささげるべきでしょうか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93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106577" y="1504303"/>
            <a:ext cx="4500516" cy="1176392"/>
          </a:xfrm>
          <a:prstGeom prst="wedgeRoundRectCallout">
            <a:avLst>
              <a:gd name="adj1" fmla="val -3915"/>
              <a:gd name="adj2" fmla="val 75584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4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そとに　いる　ひと？</a:t>
            </a:r>
            <a:r>
              <a:rPr lang="ja-JP" altLang="en-US" sz="24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なかに　いる　ひと？</a:t>
            </a:r>
            <a:endParaRPr lang="en-US" altLang="ko-KR" sz="2400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わたしと　もっとも　したしい　ひとは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　ひとですか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024336" cy="371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모서리가 둥근 사각형 설명선 12"/>
          <p:cNvSpPr/>
          <p:nvPr/>
        </p:nvSpPr>
        <p:spPr bwMode="auto">
          <a:xfrm>
            <a:off x="4606537" y="1505592"/>
            <a:ext cx="4429403" cy="1248401"/>
          </a:xfrm>
          <a:prstGeom prst="wedgeRoundRectCallout">
            <a:avLst>
              <a:gd name="adj1" fmla="val -35453"/>
              <a:gd name="adj2" fmla="val 78558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4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みことばフォーラム　する　ひと？</a:t>
            </a:r>
            <a:endParaRPr lang="en-US" altLang="ja-JP" sz="2400" spc="-15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400" spc="-19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みことばフォーラム　しない　ひと？</a:t>
            </a:r>
            <a:endParaRPr lang="en-US" altLang="ko-KR" sz="2400" spc="-19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1" y="1426677"/>
            <a:ext cx="7726037" cy="5431323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パウロと　コロサイきょうかいの　ひとびとは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13436" y="1595231"/>
            <a:ext cx="5598723" cy="648072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　いのりました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13436" y="2636912"/>
            <a:ext cx="6822859" cy="648072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なかで　かんしゃ　しました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6988" y="3658782"/>
            <a:ext cx="7775412" cy="648072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しんこうにあって　おたがいに　あいしました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7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53862" r="47639" b="153"/>
          <a:stretch/>
        </p:blipFill>
        <p:spPr>
          <a:xfrm>
            <a:off x="1484499" y="3157084"/>
            <a:ext cx="6175002" cy="3952001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23528" y="692696"/>
            <a:ext cx="8496944" cy="2448272"/>
          </a:xfrm>
          <a:prstGeom prst="star24">
            <a:avLst/>
          </a:prstGeom>
          <a:solidFill>
            <a:srgbClr val="FFCC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いのるごとに　かんしゃ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できる　ひとは　いますか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75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8" t="48139" r="457" b="-9802"/>
          <a:stretch/>
        </p:blipFill>
        <p:spPr>
          <a:xfrm>
            <a:off x="1405651" y="2776015"/>
            <a:ext cx="6120680" cy="433727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-342292" y="619552"/>
            <a:ext cx="9828584" cy="2305392"/>
          </a:xfrm>
          <a:prstGeom prst="star24">
            <a:avLst/>
          </a:prstGeom>
          <a:solidFill>
            <a:srgbClr val="FFCC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なかに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ことばで　そつうする　ひとは　いますか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2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2247</TotalTime>
  <Words>87</Words>
  <Application>Microsoft Office PowerPoint</Application>
  <PresentationFormat>画面に合わせる (4:3)</PresentationFormat>
  <Paragraphs>57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コロサイびとへのてがみ  1しょうのフォーラム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264</cp:revision>
  <dcterms:created xsi:type="dcterms:W3CDTF">2017-08-25T05:53:34Z</dcterms:created>
  <dcterms:modified xsi:type="dcterms:W3CDTF">2018-06-01T23:27:03Z</dcterms:modified>
</cp:coreProperties>
</file>