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97" r:id="rId3"/>
    <p:sldId id="384" r:id="rId4"/>
    <p:sldId id="371" r:id="rId5"/>
    <p:sldId id="398" r:id="rId6"/>
    <p:sldId id="394" r:id="rId7"/>
    <p:sldId id="372" r:id="rId8"/>
    <p:sldId id="395" r:id="rId9"/>
    <p:sldId id="389" r:id="rId10"/>
    <p:sldId id="373" r:id="rId11"/>
    <p:sldId id="396" r:id="rId12"/>
    <p:sldId id="392" r:id="rId13"/>
    <p:sldId id="393" r:id="rId14"/>
    <p:sldId id="399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  <a:srgbClr val="FF43FF"/>
    <a:srgbClr val="FFFF00"/>
    <a:srgbClr val="FFCCFF"/>
    <a:srgbClr val="AFEAFF"/>
    <a:srgbClr val="FFE7FF"/>
    <a:srgbClr val="FFFF99"/>
    <a:srgbClr val="4AFC6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6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1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612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88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2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9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7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247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30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9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72816"/>
            <a:ext cx="7542501" cy="53023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770821"/>
            <a:ext cx="8064896" cy="936104"/>
          </a:xfrm>
          <a:solidFill>
            <a:schemeClr val="bg1">
              <a:alpha val="21000"/>
            </a:schemeClr>
          </a:solidFill>
        </p:spPr>
        <p:txBody>
          <a:bodyPr>
            <a:noAutofit/>
          </a:bodyPr>
          <a:lstStyle/>
          <a:p>
            <a:r>
              <a:rPr lang="ja-JP" altLang="en-US" sz="4800" dirty="0" smtClean="0">
                <a:latin typeface="+mn-ea"/>
                <a:ea typeface="+mn-ea"/>
              </a:rPr>
              <a:t>コロサイびとへの</a:t>
            </a:r>
            <a:r>
              <a:rPr lang="ja-JP" altLang="en-US" sz="4800" dirty="0" err="1" smtClean="0">
                <a:latin typeface="+mn-ea"/>
                <a:ea typeface="+mn-ea"/>
              </a:rPr>
              <a:t>てがみ</a:t>
            </a:r>
            <a:r>
              <a:rPr lang="en-US" altLang="ja-JP" sz="4800" dirty="0" smtClean="0">
                <a:latin typeface="+mn-ea"/>
                <a:ea typeface="+mn-ea"/>
              </a:rPr>
              <a:t/>
            </a:r>
            <a:br>
              <a:rPr lang="en-US" altLang="ja-JP" sz="4800" dirty="0" smtClean="0">
                <a:latin typeface="+mn-ea"/>
                <a:ea typeface="+mn-ea"/>
              </a:rPr>
            </a:br>
            <a:r>
              <a:rPr lang="ja-JP" altLang="en-US" sz="4800" dirty="0" smtClean="0">
                <a:latin typeface="+mn-ea"/>
                <a:ea typeface="+mn-ea"/>
              </a:rPr>
              <a:t>３しょう　２せつの　フォーラム</a:t>
            </a:r>
            <a:endParaRPr lang="ko-KR" altLang="en-US" sz="4800" dirty="0">
              <a:latin typeface="+mn-ea"/>
              <a:ea typeface="+mn-ea"/>
            </a:endParaRPr>
          </a:p>
        </p:txBody>
      </p:sp>
      <p:sp>
        <p:nvSpPr>
          <p:cNvPr id="5" name="액자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7018" y="1916831"/>
            <a:ext cx="3024335" cy="76944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コロサイ</a:t>
            </a:r>
            <a:r>
              <a:rPr lang="en-US" altLang="ko-KR" sz="4400" dirty="0" smtClean="0">
                <a:solidFill>
                  <a:schemeClr val="accent2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3:2</a:t>
            </a:r>
            <a:endParaRPr lang="ko-KR" altLang="en-US" sz="4400" dirty="0">
              <a:solidFill>
                <a:schemeClr val="accent2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99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r="-5103"/>
          <a:stretch/>
        </p:blipFill>
        <p:spPr bwMode="auto">
          <a:xfrm>
            <a:off x="468000" y="332656"/>
            <a:ext cx="9144560" cy="639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4" r="725"/>
          <a:stretch/>
        </p:blipFill>
        <p:spPr>
          <a:xfrm>
            <a:off x="252231" y="1124744"/>
            <a:ext cx="4176464" cy="5511982"/>
          </a:xfrm>
          <a:prstGeom prst="rect">
            <a:avLst/>
          </a:prstGeom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468000" y="1318662"/>
            <a:ext cx="6191236" cy="792088"/>
          </a:xfrm>
          <a:prstGeom prst="roundRect">
            <a:avLst/>
          </a:prstGeom>
          <a:solidFill>
            <a:srgbClr val="FFCCFF"/>
          </a:solidFill>
          <a:ln w="57150">
            <a:solidFill>
              <a:srgbClr val="FF4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てんに　あるものは　かみのくにの　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はいけいです</a:t>
            </a:r>
            <a:endParaRPr lang="ko-KR" altLang="en-US" sz="28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12507" y="332656"/>
            <a:ext cx="841516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てんに　あるものは　</a:t>
            </a:r>
            <a:r>
              <a:rPr lang="ja-JP" altLang="en-US" sz="3200" smtClean="0">
                <a:solidFill>
                  <a:schemeClr val="tx1"/>
                </a:solidFill>
                <a:latin typeface="+mn-ea"/>
              </a:rPr>
              <a:t>なんでしょう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か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67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r="-5103"/>
          <a:stretch/>
        </p:blipFill>
        <p:spPr bwMode="auto">
          <a:xfrm>
            <a:off x="468000" y="314294"/>
            <a:ext cx="9144560" cy="639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4" r="725"/>
          <a:stretch/>
        </p:blipFill>
        <p:spPr>
          <a:xfrm>
            <a:off x="252231" y="1124744"/>
            <a:ext cx="4176464" cy="5511982"/>
          </a:xfrm>
          <a:prstGeom prst="rect">
            <a:avLst/>
          </a:prstGeom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468000" y="332656"/>
            <a:ext cx="8064440" cy="1296144"/>
          </a:xfrm>
          <a:prstGeom prst="roundRect">
            <a:avLst/>
          </a:prstGeom>
          <a:solidFill>
            <a:srgbClr val="FFCCFF"/>
          </a:solidFill>
          <a:ln w="57150">
            <a:solidFill>
              <a:srgbClr val="FF4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レムナントが　あじわう　かみのくにの</a:t>
            </a:r>
            <a:endParaRPr lang="en-US" altLang="ja-JP" sz="3200" dirty="0" smtClean="0">
              <a:solidFill>
                <a:srgbClr val="0000FF"/>
              </a:solidFill>
              <a:latin typeface="+mn-ea"/>
            </a:endParaRPr>
          </a:p>
          <a:p>
            <a:pPr algn="ctr"/>
            <a:r>
              <a:rPr lang="ja-JP" altLang="en-US" sz="3200" dirty="0">
                <a:solidFill>
                  <a:srgbClr val="0000FF"/>
                </a:solidFill>
                <a:latin typeface="+mn-ea"/>
              </a:rPr>
              <a:t>　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はいけいに　ついて　おたがいに　</a:t>
            </a:r>
            <a:endParaRPr lang="en-US" altLang="ja-JP" sz="3200" dirty="0" smtClean="0">
              <a:solidFill>
                <a:srgbClr val="0000FF"/>
              </a:solidFill>
              <a:latin typeface="+mn-ea"/>
            </a:endParaRPr>
          </a:p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フォーラムしましょう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3" name="포인트가 24개인 별 12"/>
          <p:cNvSpPr/>
          <p:nvPr/>
        </p:nvSpPr>
        <p:spPr>
          <a:xfrm>
            <a:off x="264876" y="1988840"/>
            <a:ext cx="3727446" cy="1164730"/>
          </a:xfrm>
          <a:prstGeom prst="star24">
            <a:avLst/>
          </a:prstGeom>
          <a:solidFill>
            <a:srgbClr val="FF43FF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みつかいの　たすけ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포인트가 24개인 별 13"/>
          <p:cNvSpPr/>
          <p:nvPr/>
        </p:nvSpPr>
        <p:spPr>
          <a:xfrm>
            <a:off x="2941271" y="2949796"/>
            <a:ext cx="3727446" cy="1164730"/>
          </a:xfrm>
          <a:prstGeom prst="star24">
            <a:avLst/>
          </a:prstGeom>
          <a:solidFill>
            <a:srgbClr val="FF43FF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いのりの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こたえ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포인트가 24개인 별 15"/>
          <p:cNvSpPr/>
          <p:nvPr/>
        </p:nvSpPr>
        <p:spPr>
          <a:xfrm>
            <a:off x="5040280" y="4365104"/>
            <a:ext cx="3727446" cy="1164730"/>
          </a:xfrm>
          <a:prstGeom prst="star24">
            <a:avLst/>
          </a:prstGeom>
          <a:solidFill>
            <a:srgbClr val="FF43FF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 smtClean="0">
                <a:solidFill>
                  <a:schemeClr val="tx1"/>
                </a:solidFill>
                <a:latin typeface="+mn-ea"/>
              </a:rPr>
              <a:t>てん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ごくのこくせき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포인트가 24개인 별 14"/>
          <p:cNvSpPr/>
          <p:nvPr/>
        </p:nvSpPr>
        <p:spPr>
          <a:xfrm>
            <a:off x="1979712" y="5322133"/>
            <a:ext cx="3727446" cy="1164730"/>
          </a:xfrm>
          <a:prstGeom prst="star24">
            <a:avLst/>
          </a:prstGeom>
          <a:solidFill>
            <a:srgbClr val="FF43FF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でんどうのもん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58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34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36" y="2552822"/>
            <a:ext cx="6158042" cy="408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포인트가 24개인 별 6"/>
          <p:cNvSpPr/>
          <p:nvPr/>
        </p:nvSpPr>
        <p:spPr>
          <a:xfrm>
            <a:off x="396988" y="4595640"/>
            <a:ext cx="2826060" cy="1513304"/>
          </a:xfrm>
          <a:prstGeom prst="star24">
            <a:avLst/>
          </a:prstGeom>
          <a:solidFill>
            <a:srgbClr val="FFC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ちえ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포인트가 24개인 별 7"/>
          <p:cNvSpPr/>
          <p:nvPr/>
        </p:nvSpPr>
        <p:spPr>
          <a:xfrm>
            <a:off x="2997631" y="3987406"/>
            <a:ext cx="2826060" cy="1513304"/>
          </a:xfrm>
          <a:prstGeom prst="star24">
            <a:avLst/>
          </a:prstGeom>
          <a:solidFill>
            <a:srgbClr val="FFC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ちし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き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" name="포인트가 24개인 별 8"/>
          <p:cNvSpPr/>
          <p:nvPr/>
        </p:nvSpPr>
        <p:spPr>
          <a:xfrm>
            <a:off x="5821310" y="4744058"/>
            <a:ext cx="2826060" cy="1513304"/>
          </a:xfrm>
          <a:prstGeom prst="star24">
            <a:avLst/>
          </a:prstGeom>
          <a:solidFill>
            <a:srgbClr val="FFC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たから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468000" y="836712"/>
            <a:ext cx="8064440" cy="1008112"/>
          </a:xfrm>
          <a:prstGeom prst="roundRect">
            <a:avLst/>
          </a:prstGeom>
          <a:solidFill>
            <a:srgbClr val="CCFFCC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わたしたちが　もっている　ふく</a:t>
            </a: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いんは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　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さいこうの　しゅく</a:t>
            </a: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ふくです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86777" y="5739612"/>
            <a:ext cx="1440160" cy="369332"/>
          </a:xfrm>
          <a:prstGeom prst="rect">
            <a:avLst/>
          </a:prstGeom>
          <a:solidFill>
            <a:srgbClr val="FFED9A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キ　リ　ス　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43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1" y="1196752"/>
            <a:ext cx="8536637" cy="6001167"/>
          </a:xfrm>
          <a:prstGeom prst="rect">
            <a:avLst/>
          </a:prstGeom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6988" y="476672"/>
            <a:ext cx="8279468" cy="1080120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てんに　あるもの　を　あじわう　</a:t>
            </a:r>
            <a:endParaRPr lang="en-US" altLang="ja-JP" sz="3200" dirty="0" smtClean="0">
              <a:solidFill>
                <a:srgbClr val="0000FF"/>
              </a:solidFill>
              <a:latin typeface="+mn-ea"/>
            </a:endParaRPr>
          </a:p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まことの　</a:t>
            </a:r>
            <a:r>
              <a:rPr lang="ja-JP" altLang="en-US" sz="3200" dirty="0" err="1" smtClean="0">
                <a:solidFill>
                  <a:srgbClr val="0000FF"/>
                </a:solidFill>
                <a:latin typeface="+mn-ea"/>
              </a:rPr>
              <a:t>せい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こうしゃに　なりましょう</a:t>
            </a:r>
            <a:r>
              <a:rPr lang="en-US" altLang="ko-KR" sz="3200" dirty="0" smtClean="0">
                <a:solidFill>
                  <a:srgbClr val="0000FF"/>
                </a:solidFill>
                <a:latin typeface="+mn-ea"/>
              </a:rPr>
              <a:t>!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77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2" y="1622250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13083" y="3447757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ちじょうのもの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てんに　あるもの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フォーラムしましょう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19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7" name="모서리가 둥근 직사각형 14"/>
          <p:cNvSpPr/>
          <p:nvPr/>
        </p:nvSpPr>
        <p:spPr>
          <a:xfrm>
            <a:off x="263802" y="2034909"/>
            <a:ext cx="8497529" cy="10001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みことばの　なかで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いちばん　こころに　</a:t>
            </a:r>
            <a:endParaRPr lang="en-US" altLang="ja-JP" sz="32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のこった　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を　フォーラム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</a:rPr>
              <a:t>しよう</a:t>
            </a:r>
            <a:endParaRPr lang="en-US" altLang="ko-KR" sz="3200" dirty="0" smtClean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모서리가 둥근 직사각형 16"/>
          <p:cNvSpPr/>
          <p:nvPr/>
        </p:nvSpPr>
        <p:spPr>
          <a:xfrm>
            <a:off x="307555" y="4869160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こんしゅうに　</a:t>
            </a:r>
            <a:r>
              <a:rPr lang="ja-JP" altLang="en-US" sz="32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じっせんすること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565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5" b="46375"/>
          <a:stretch/>
        </p:blipFill>
        <p:spPr>
          <a:xfrm>
            <a:off x="-95599" y="2852936"/>
            <a:ext cx="9144000" cy="3760000"/>
          </a:xfrm>
          <a:prstGeom prst="rect">
            <a:avLst/>
          </a:prstGeom>
        </p:spPr>
      </p:pic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64417" y="454360"/>
            <a:ext cx="8415166" cy="8640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FF0000"/>
                </a:solidFill>
                <a:latin typeface="+mn-ea"/>
              </a:rPr>
              <a:t>サタンが　うばっていこうと　することが　</a:t>
            </a:r>
            <a:endParaRPr lang="en-US" altLang="ja-JP" sz="3600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ja-JP" altLang="en-US" sz="3600" dirty="0" smtClean="0">
                <a:solidFill>
                  <a:srgbClr val="FF0000"/>
                </a:solidFill>
                <a:latin typeface="+mn-ea"/>
              </a:rPr>
              <a:t>あります</a:t>
            </a:r>
            <a:r>
              <a:rPr lang="ko-KR" altLang="en-US" sz="3600" dirty="0" smtClean="0">
                <a:solidFill>
                  <a:srgbClr val="FF0000"/>
                </a:solidFill>
                <a:latin typeface="+mn-ea"/>
              </a:rPr>
              <a:t> </a:t>
            </a:r>
            <a:endParaRPr lang="ko-KR" altLang="en-US" sz="3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모서리가 둥근 사각형 설명선 13"/>
          <p:cNvSpPr/>
          <p:nvPr/>
        </p:nvSpPr>
        <p:spPr bwMode="auto">
          <a:xfrm>
            <a:off x="2627784" y="1772816"/>
            <a:ext cx="3960440" cy="864096"/>
          </a:xfrm>
          <a:prstGeom prst="wedgeRoundRectCallout">
            <a:avLst>
              <a:gd name="adj1" fmla="val 7112"/>
              <a:gd name="adj2" fmla="val 101667"/>
              <a:gd name="adj3" fmla="val 16667"/>
            </a:avLst>
          </a:prstGeom>
          <a:solidFill>
            <a:srgbClr val="FF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600" spc="-150" dirty="0" smtClean="0">
                <a:latin typeface="+mn-ea"/>
              </a:rPr>
              <a:t>れいはい</a:t>
            </a:r>
            <a:r>
              <a:rPr lang="ko-KR" altLang="en-US" sz="3600" spc="-150" dirty="0" smtClean="0">
                <a:latin typeface="+mn-ea"/>
              </a:rPr>
              <a:t> </a:t>
            </a:r>
            <a:r>
              <a:rPr lang="en-US" altLang="ko-KR" sz="3600" spc="-150" dirty="0" smtClean="0">
                <a:latin typeface="+mn-ea"/>
              </a:rPr>
              <a:t>(</a:t>
            </a:r>
            <a:r>
              <a:rPr lang="ja-JP" altLang="en-US" sz="3600" spc="-150" dirty="0" smtClean="0">
                <a:latin typeface="+mn-ea"/>
              </a:rPr>
              <a:t>みことば</a:t>
            </a:r>
            <a:r>
              <a:rPr lang="en-US" altLang="ko-KR" sz="3600" spc="-150" dirty="0" smtClean="0">
                <a:latin typeface="+mn-ea"/>
              </a:rPr>
              <a:t>)</a:t>
            </a:r>
            <a:endParaRPr lang="en-US" altLang="ko-KR" sz="3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779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405"/>
            <a:ext cx="9179719" cy="59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82276" y="332656"/>
            <a:ext cx="8415166" cy="8640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rgbClr val="FF0000"/>
                </a:solidFill>
                <a:latin typeface="+mn-ea"/>
              </a:rPr>
              <a:t>りゆうは　なんでしょうか</a:t>
            </a:r>
            <a:r>
              <a:rPr lang="en-US" altLang="ko-KR" sz="3600" dirty="0" smtClean="0">
                <a:solidFill>
                  <a:srgbClr val="FF0000"/>
                </a:solidFill>
                <a:latin typeface="+mn-ea"/>
              </a:rPr>
              <a:t>?</a:t>
            </a:r>
            <a:endParaRPr lang="ko-KR" altLang="en-US" sz="3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" name="모서리가 둥근 직사각형 16"/>
          <p:cNvSpPr/>
          <p:nvPr/>
        </p:nvSpPr>
        <p:spPr>
          <a:xfrm>
            <a:off x="683568" y="1052736"/>
            <a:ext cx="7964712" cy="504056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ヘブル</a:t>
            </a:r>
            <a:r>
              <a:rPr lang="ko-KR" altLang="en-US" sz="3200" dirty="0" smtClean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32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4: 12</a:t>
            </a: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かみの　ことばは　いきて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いて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、ちからが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　あり、りょう</a:t>
            </a: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ばの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　つるぎよりも　するどく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、たましい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と　れい、かんせつと　こつずいの　わかれ</a:t>
            </a: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め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さえも　さしとおし、こころの　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いろいろな　かんがえや　はかり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ごと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を　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はんべつする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こと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が　できます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。</a:t>
            </a:r>
            <a:endParaRPr lang="en-US" altLang="ko-KR" sz="3200" dirty="0" smtClean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356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5" b="46375"/>
          <a:stretch/>
        </p:blipFill>
        <p:spPr>
          <a:xfrm>
            <a:off x="-68175" y="2852936"/>
            <a:ext cx="9144000" cy="3760000"/>
          </a:xfrm>
          <a:prstGeom prst="rect">
            <a:avLst/>
          </a:prstGeom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64417" y="764704"/>
            <a:ext cx="8415166" cy="1440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rgbClr val="0000FF"/>
                </a:solidFill>
                <a:latin typeface="+mn-ea"/>
              </a:rPr>
              <a:t>れいはいを　ささげて　</a:t>
            </a:r>
            <a:r>
              <a:rPr lang="ja-JP" altLang="en-US" sz="3600" dirty="0" err="1" smtClean="0">
                <a:solidFill>
                  <a:srgbClr val="0000FF"/>
                </a:solidFill>
                <a:latin typeface="+mn-ea"/>
              </a:rPr>
              <a:t>み</a:t>
            </a:r>
            <a:r>
              <a:rPr lang="ja-JP" altLang="en-US" sz="3600" dirty="0" smtClean="0">
                <a:solidFill>
                  <a:srgbClr val="0000FF"/>
                </a:solidFill>
                <a:latin typeface="+mn-ea"/>
              </a:rPr>
              <a:t>ことばを　きく　</a:t>
            </a:r>
            <a:endParaRPr lang="en-US" altLang="ja-JP" sz="3600" dirty="0" smtClean="0">
              <a:solidFill>
                <a:srgbClr val="0000FF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rgbClr val="0000FF"/>
                </a:solidFill>
                <a:latin typeface="+mn-ea"/>
              </a:rPr>
              <a:t>じかんに　いやされます</a:t>
            </a:r>
            <a:endParaRPr lang="ko-KR" altLang="en-US" sz="36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5" name="모서리가 둥근 사각형 설명선 4"/>
          <p:cNvSpPr/>
          <p:nvPr/>
        </p:nvSpPr>
        <p:spPr bwMode="auto">
          <a:xfrm>
            <a:off x="364418" y="2663200"/>
            <a:ext cx="3415494" cy="864096"/>
          </a:xfrm>
          <a:prstGeom prst="wedgeRoundRectCallout">
            <a:avLst>
              <a:gd name="adj1" fmla="val 41641"/>
              <a:gd name="adj2" fmla="val 88643"/>
              <a:gd name="adj3" fmla="val 16667"/>
            </a:avLst>
          </a:prstGeom>
          <a:solidFill>
            <a:srgbClr val="CCFFCC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まちがった　かんがえの　いやし</a:t>
            </a:r>
            <a:endParaRPr lang="en-US" altLang="ko-KR" sz="2800" spc="-150" dirty="0">
              <a:latin typeface="+mn-ea"/>
            </a:endParaRPr>
          </a:p>
        </p:txBody>
      </p:sp>
      <p:sp>
        <p:nvSpPr>
          <p:cNvPr id="6" name="모서리가 둥근 사각형 설명선 5"/>
          <p:cNvSpPr/>
          <p:nvPr/>
        </p:nvSpPr>
        <p:spPr bwMode="auto">
          <a:xfrm>
            <a:off x="4932040" y="2708920"/>
            <a:ext cx="3600400" cy="864096"/>
          </a:xfrm>
          <a:prstGeom prst="wedgeRoundRectCallout">
            <a:avLst>
              <a:gd name="adj1" fmla="val -32287"/>
              <a:gd name="adj2" fmla="val 104923"/>
              <a:gd name="adj3" fmla="val 16667"/>
            </a:avLst>
          </a:prstGeom>
          <a:solidFill>
            <a:srgbClr val="CCFFCC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2800" spc="-150" dirty="0">
                <a:latin typeface="+mn-ea"/>
              </a:rPr>
              <a:t>まちがった　</a:t>
            </a:r>
            <a:r>
              <a:rPr lang="ja-JP" altLang="en-US" sz="2800" spc="-150" dirty="0" smtClean="0">
                <a:latin typeface="+mn-ea"/>
              </a:rPr>
              <a:t>しゅうかんの</a:t>
            </a:r>
            <a:r>
              <a:rPr lang="ja-JP" altLang="en-US" sz="2800" spc="-150" dirty="0">
                <a:latin typeface="+mn-ea"/>
              </a:rPr>
              <a:t>　いやし</a:t>
            </a:r>
            <a:endParaRPr lang="en-US" altLang="ko-KR" sz="2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339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405"/>
            <a:ext cx="9179719" cy="59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765145" y="1598529"/>
            <a:ext cx="7690483" cy="454797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rgbClr val="0000FF"/>
                </a:solidFill>
                <a:latin typeface="+mn-ea"/>
              </a:rPr>
              <a:t>しへん</a:t>
            </a:r>
            <a:r>
              <a:rPr lang="en-US" altLang="ko-KR" sz="3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100:4</a:t>
            </a: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かんしゃしつつ、しゅの　もんに、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さんびしつつ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、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その　おおにわに、はいれ。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しゅに　かんしゃし、みなを　ほめ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たたえよ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。</a:t>
            </a:r>
            <a:endParaRPr lang="en-US" altLang="ko-KR" sz="3200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82276" y="472357"/>
            <a:ext cx="8415166" cy="8640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FF0000"/>
                </a:solidFill>
                <a:latin typeface="+mn-ea"/>
              </a:rPr>
              <a:t>どんな　こころで　れいはいを　</a:t>
            </a:r>
            <a:endParaRPr lang="en-US" altLang="ja-JP" sz="3200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ja-JP" altLang="en-US" sz="3200" dirty="0" smtClean="0">
                <a:solidFill>
                  <a:srgbClr val="FF0000"/>
                </a:solidFill>
                <a:latin typeface="+mn-ea"/>
              </a:rPr>
              <a:t>ささげるべきでしょうか</a:t>
            </a:r>
            <a:endParaRPr lang="ko-KR" altLang="en-US" sz="32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31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96988" y="249248"/>
            <a:ext cx="8415166" cy="1739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fontAlgn="base">
              <a:buAutoNum type="arabicPeriod"/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れきしのなかの　えいゆうと　</a:t>
            </a: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せい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こうしゃは、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fontAlgn="base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　せんそうと　たたかいを　けいけんし、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fontAlgn="base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　　くるしんだ　あとに　このよを　さりました</a:t>
            </a:r>
            <a:r>
              <a:rPr lang="en-US" altLang="ko-KR" sz="3200" dirty="0" smtClean="0">
                <a:latin typeface="+mn-ea"/>
              </a:rPr>
              <a:t>.</a:t>
            </a:r>
            <a:endParaRPr lang="ko-KR" altLang="en-US" sz="3200" dirty="0"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082962"/>
            <a:ext cx="3154961" cy="3528392"/>
          </a:xfrm>
          <a:prstGeom prst="rect">
            <a:avLst/>
          </a:prstGeom>
        </p:spPr>
      </p:pic>
      <p:sp>
        <p:nvSpPr>
          <p:cNvPr id="9" name="구름 8"/>
          <p:cNvSpPr/>
          <p:nvPr/>
        </p:nvSpPr>
        <p:spPr>
          <a:xfrm>
            <a:off x="65529" y="2145693"/>
            <a:ext cx="5255133" cy="960806"/>
          </a:xfrm>
          <a:prstGeom prst="cloud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latin typeface="+mj-ea"/>
                <a:ea typeface="+mj-ea"/>
              </a:rPr>
              <a:t>チンギス・カンの</a:t>
            </a:r>
            <a:endParaRPr lang="en-US" altLang="ja-JP" sz="3200" dirty="0" smtClean="0">
              <a:latin typeface="+mj-ea"/>
              <a:ea typeface="+mj-ea"/>
            </a:endParaRPr>
          </a:p>
          <a:p>
            <a:pPr algn="ctr"/>
            <a:r>
              <a:rPr lang="ja-JP" altLang="en-US" sz="3200" dirty="0" smtClean="0">
                <a:latin typeface="+mj-ea"/>
                <a:ea typeface="+mj-ea"/>
              </a:rPr>
              <a:t>ゆいごん</a:t>
            </a:r>
            <a:endParaRPr lang="ko-KR" altLang="en-US" sz="3200" dirty="0">
              <a:latin typeface="+mj-ea"/>
              <a:ea typeface="+mj-ea"/>
            </a:endParaRPr>
          </a:p>
        </p:txBody>
      </p:sp>
      <p:sp>
        <p:nvSpPr>
          <p:cNvPr id="14" name="모서리가 둥근 사각형 설명선 13"/>
          <p:cNvSpPr/>
          <p:nvPr/>
        </p:nvSpPr>
        <p:spPr bwMode="auto">
          <a:xfrm>
            <a:off x="4716015" y="2780928"/>
            <a:ext cx="4182925" cy="2659116"/>
          </a:xfrm>
          <a:prstGeom prst="wedgeRoundRectCallout">
            <a:avLst>
              <a:gd name="adj1" fmla="val -46906"/>
              <a:gd name="adj2" fmla="val 64963"/>
              <a:gd name="adj3" fmla="val 16667"/>
            </a:avLst>
          </a:prstGeom>
          <a:solidFill>
            <a:srgbClr val="FFE7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わたしは　いま　このよの</a:t>
            </a:r>
            <a:endParaRPr lang="ja-JP" altLang="en-US" sz="2800" spc="-150" dirty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>
                <a:latin typeface="+mn-ea"/>
              </a:rPr>
              <a:t>すべて</a:t>
            </a:r>
            <a:r>
              <a:rPr lang="ja-JP" altLang="en-US" sz="2800" spc="-150" dirty="0" smtClean="0">
                <a:latin typeface="+mn-ea"/>
              </a:rPr>
              <a:t>の　ひとが　いく　</a:t>
            </a:r>
            <a:endParaRPr lang="en-US" altLang="ja-JP" sz="2800" spc="-150" dirty="0" smtClean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みちを　</a:t>
            </a:r>
            <a:r>
              <a:rPr lang="ja-JP" altLang="en-US" sz="2800" spc="-150" dirty="0" smtClean="0">
                <a:latin typeface="+mn-ea"/>
              </a:rPr>
              <a:t>いくしかない</a:t>
            </a:r>
            <a:endParaRPr lang="en-US" altLang="ja-JP" sz="2800" spc="-150" dirty="0" smtClean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けれど、　その</a:t>
            </a:r>
            <a:r>
              <a:rPr lang="ja-JP" altLang="en-US" sz="2800" spc="-150" dirty="0" smtClean="0">
                <a:latin typeface="+mn-ea"/>
              </a:rPr>
              <a:t>あとに</a:t>
            </a:r>
            <a:r>
              <a:rPr lang="ja-JP" altLang="en-US" sz="2800" spc="-150" dirty="0" smtClean="0">
                <a:latin typeface="+mn-ea"/>
              </a:rPr>
              <a:t>は</a:t>
            </a:r>
            <a:endParaRPr lang="en-US" altLang="ja-JP" sz="2800" spc="-150" dirty="0" smtClean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なにが　ある</a:t>
            </a:r>
            <a:r>
              <a:rPr lang="ja-JP" altLang="en-US" sz="2800" spc="-150" dirty="0">
                <a:latin typeface="+mn-ea"/>
              </a:rPr>
              <a:t>の</a:t>
            </a:r>
            <a:r>
              <a:rPr lang="ja-JP" altLang="en-US" sz="2800" spc="-150" dirty="0" smtClean="0">
                <a:latin typeface="+mn-ea"/>
              </a:rPr>
              <a:t>か　</a:t>
            </a:r>
            <a:endParaRPr lang="en-US" altLang="ja-JP" sz="2800" spc="-150" dirty="0" smtClean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わからない</a:t>
            </a:r>
            <a:r>
              <a:rPr lang="en-US" altLang="ja-JP" sz="2800" spc="-150" dirty="0" smtClean="0">
                <a:latin typeface="+mn-ea"/>
              </a:rPr>
              <a:t>…</a:t>
            </a:r>
            <a:endParaRPr lang="en-US" altLang="ko-KR" sz="2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89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r="45538" b="13771"/>
          <a:stretch/>
        </p:blipFill>
        <p:spPr>
          <a:xfrm>
            <a:off x="396988" y="2037612"/>
            <a:ext cx="4140000" cy="4572000"/>
          </a:xfrm>
          <a:prstGeom prst="rect">
            <a:avLst/>
          </a:prstGeom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96988" y="249248"/>
            <a:ext cx="8415166" cy="1739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fontAlgn="base">
              <a:buAutoNum type="arabicPeriod"/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れきしのなかの　えいゆうと　</a:t>
            </a:r>
            <a:r>
              <a:rPr lang="ja-JP" altLang="en-US" sz="3200" dirty="0" err="1">
                <a:solidFill>
                  <a:schemeClr val="tx1"/>
                </a:solidFill>
                <a:latin typeface="+mn-ea"/>
              </a:rPr>
              <a:t>せい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こうしゃは、</a:t>
            </a:r>
            <a:endParaRPr lang="en-US" altLang="ja-JP" sz="3200" dirty="0">
              <a:solidFill>
                <a:schemeClr val="tx1"/>
              </a:solidFill>
              <a:latin typeface="+mn-ea"/>
            </a:endParaRPr>
          </a:p>
          <a:p>
            <a:pPr fontAlgn="base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　　せんそうと　たたかいを　けいけんし、</a:t>
            </a:r>
            <a:endParaRPr lang="en-US" altLang="ja-JP" sz="3200" dirty="0">
              <a:solidFill>
                <a:schemeClr val="tx1"/>
              </a:solidFill>
              <a:latin typeface="+mn-ea"/>
            </a:endParaRPr>
          </a:p>
          <a:p>
            <a:pPr fontAlgn="base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　　くるしんだ　あとに　このよを　さりました</a:t>
            </a:r>
            <a:r>
              <a:rPr lang="en-US" altLang="ko-KR" sz="3200" dirty="0">
                <a:latin typeface="+mn-ea"/>
              </a:rPr>
              <a:t>.</a:t>
            </a:r>
            <a:endParaRPr lang="ko-KR" altLang="en-US" sz="3200" dirty="0">
              <a:latin typeface="+mn-ea"/>
            </a:endParaRPr>
          </a:p>
        </p:txBody>
      </p:sp>
      <p:sp>
        <p:nvSpPr>
          <p:cNvPr id="3" name="구름 2"/>
          <p:cNvSpPr/>
          <p:nvPr/>
        </p:nvSpPr>
        <p:spPr>
          <a:xfrm>
            <a:off x="107504" y="2204864"/>
            <a:ext cx="5040560" cy="960806"/>
          </a:xfrm>
          <a:prstGeom prst="cloud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latin typeface="+mn-ea"/>
              </a:rPr>
              <a:t>ナポレオンの</a:t>
            </a:r>
            <a:endParaRPr lang="en-US" altLang="ja-JP" sz="3200" dirty="0" smtClean="0">
              <a:latin typeface="+mn-ea"/>
            </a:endParaRPr>
          </a:p>
          <a:p>
            <a:pPr algn="ctr"/>
            <a:r>
              <a:rPr lang="ja-JP" altLang="en-US" sz="3200" dirty="0" smtClean="0">
                <a:latin typeface="+mn-ea"/>
              </a:rPr>
              <a:t>こうかい</a:t>
            </a:r>
            <a:endParaRPr lang="ko-KR" altLang="en-US" sz="3200" dirty="0">
              <a:latin typeface="+mn-ea"/>
            </a:endParaRPr>
          </a:p>
        </p:txBody>
      </p:sp>
      <p:sp>
        <p:nvSpPr>
          <p:cNvPr id="12" name="모서리가 둥근 사각형 설명선 11"/>
          <p:cNvSpPr/>
          <p:nvPr/>
        </p:nvSpPr>
        <p:spPr bwMode="auto">
          <a:xfrm>
            <a:off x="4283968" y="2420888"/>
            <a:ext cx="4493174" cy="2880319"/>
          </a:xfrm>
          <a:prstGeom prst="wedgeRoundRectCallout">
            <a:avLst>
              <a:gd name="adj1" fmla="val -58178"/>
              <a:gd name="adj2" fmla="val 60061"/>
              <a:gd name="adj3" fmla="val 16667"/>
            </a:avLst>
          </a:prstGeom>
          <a:solidFill>
            <a:srgbClr val="CCFFCC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わたしは　じゅうと　かたなと</a:t>
            </a:r>
            <a:endParaRPr lang="en-US" altLang="ja-JP" sz="2800" spc="-150" dirty="0" smtClean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たいほうで　よのなかを　</a:t>
            </a:r>
            <a:endParaRPr lang="en-US" altLang="ja-JP" sz="2800" spc="-150" dirty="0" smtClean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せいふくしようと　した</a:t>
            </a:r>
            <a:r>
              <a:rPr lang="ja-JP" altLang="en-US" sz="2800" spc="-150" dirty="0">
                <a:latin typeface="+mn-ea"/>
              </a:rPr>
              <a:t>が</a:t>
            </a: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　しっぱいした</a:t>
            </a:r>
            <a:r>
              <a:rPr lang="ja-JP" altLang="en-US" sz="2800" spc="-150" dirty="0">
                <a:latin typeface="+mn-ea"/>
              </a:rPr>
              <a:t>。</a:t>
            </a: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イエスは　はり　</a:t>
            </a:r>
            <a:r>
              <a:rPr lang="ja-JP" altLang="en-US" sz="2800" spc="-150" dirty="0" err="1" smtClean="0">
                <a:latin typeface="+mn-ea"/>
              </a:rPr>
              <a:t>いっ</a:t>
            </a:r>
            <a:r>
              <a:rPr lang="ja-JP" altLang="en-US" sz="2800" spc="-150" dirty="0" smtClean="0">
                <a:latin typeface="+mn-ea"/>
              </a:rPr>
              <a:t>ぽんも</a:t>
            </a:r>
            <a:endParaRPr lang="ja-JP" altLang="en-US" sz="2800" spc="-150" dirty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つかわずに　よのなかを　</a:t>
            </a:r>
            <a:endParaRPr lang="en-US" altLang="ja-JP" sz="2800" spc="-150" dirty="0" smtClean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せいふくした</a:t>
            </a:r>
            <a:r>
              <a:rPr lang="ja-JP" altLang="en-US" sz="2800" spc="-150" dirty="0">
                <a:latin typeface="+mn-ea"/>
              </a:rPr>
              <a:t>。</a:t>
            </a:r>
            <a:endParaRPr lang="en-US" altLang="ko-KR" sz="28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46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바벨탑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026"/>
          <a:stretch/>
        </p:blipFill>
        <p:spPr bwMode="auto">
          <a:xfrm>
            <a:off x="123534" y="116632"/>
            <a:ext cx="8896932" cy="65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모서리가 둥근 사각형 설명선 11"/>
          <p:cNvSpPr/>
          <p:nvPr/>
        </p:nvSpPr>
        <p:spPr bwMode="auto">
          <a:xfrm>
            <a:off x="5364088" y="4583113"/>
            <a:ext cx="3448066" cy="1944216"/>
          </a:xfrm>
          <a:prstGeom prst="wedgeRoundRectCallout">
            <a:avLst>
              <a:gd name="adj1" fmla="val -46234"/>
              <a:gd name="adj2" fmla="val -83205"/>
              <a:gd name="adj3" fmla="val 16667"/>
            </a:avLst>
          </a:prstGeom>
          <a:solidFill>
            <a:srgbClr val="CCFFCC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2800" spc="-150" dirty="0" err="1" smtClean="0">
                <a:latin typeface="+mn-ea"/>
              </a:rPr>
              <a:t>ふくいんが</a:t>
            </a:r>
            <a:r>
              <a:rPr lang="ja-JP" altLang="en-US" sz="2800" spc="-150" dirty="0" smtClean="0">
                <a:latin typeface="+mn-ea"/>
              </a:rPr>
              <a:t>　ない　</a:t>
            </a:r>
            <a:endParaRPr lang="en-US" altLang="ja-JP" sz="2800" spc="-150" dirty="0" smtClean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せいこうは　</a:t>
            </a:r>
            <a:endParaRPr lang="en-US" altLang="ja-JP" sz="2800" spc="-150" dirty="0" smtClean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バベルのとうのように</a:t>
            </a:r>
            <a:endParaRPr lang="en-US" altLang="ja-JP" sz="2800" spc="-150" dirty="0" smtClean="0">
              <a:latin typeface="+mn-ea"/>
            </a:endParaRPr>
          </a:p>
          <a:p>
            <a:pPr algn="ctr">
              <a:defRPr/>
            </a:pPr>
            <a:r>
              <a:rPr lang="ja-JP" altLang="en-US" sz="2800" spc="-150" dirty="0" smtClean="0">
                <a:latin typeface="+mn-ea"/>
              </a:rPr>
              <a:t>けっきょく　くずれます</a:t>
            </a:r>
            <a:endParaRPr lang="en-US" altLang="ko-KR" sz="2800" spc="-150" dirty="0">
              <a:latin typeface="+mn-ea"/>
            </a:endParaRPr>
          </a:p>
        </p:txBody>
      </p:sp>
      <p:sp>
        <p:nvSpPr>
          <p:cNvPr id="8" name="모서리가 둥근 사각형 설명선 7"/>
          <p:cNvSpPr/>
          <p:nvPr/>
        </p:nvSpPr>
        <p:spPr bwMode="auto">
          <a:xfrm>
            <a:off x="374761" y="764704"/>
            <a:ext cx="4182925" cy="864096"/>
          </a:xfrm>
          <a:prstGeom prst="wedgeRoundRectCallout">
            <a:avLst>
              <a:gd name="adj1" fmla="val -831"/>
              <a:gd name="adj2" fmla="val 79290"/>
              <a:gd name="adj3" fmla="val 16667"/>
            </a:avLst>
          </a:prstGeom>
          <a:solidFill>
            <a:srgbClr val="FFE7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99000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3200" spc="-150" dirty="0" smtClean="0">
                <a:latin typeface="+mn-ea"/>
              </a:rPr>
              <a:t>りゆうは　なんでしょうか</a:t>
            </a:r>
            <a:endParaRPr lang="en-US" altLang="ko-KR" sz="3200" spc="-150" dirty="0">
              <a:latin typeface="+mn-ea"/>
            </a:endParaRPr>
          </a:p>
        </p:txBody>
      </p:sp>
      <p:pic>
        <p:nvPicPr>
          <p:cNvPr id="10" name="마약 술.ps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49080"/>
            <a:ext cx="2890012" cy="25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돈 남자.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3" y="3534342"/>
            <a:ext cx="1577760" cy="30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75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액자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64417" y="620688"/>
            <a:ext cx="8415166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ちじょうの　ものを　おもわない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よう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に　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いわれた　りゆうは　なんでしょう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か</a:t>
            </a:r>
          </a:p>
          <a:p>
            <a:endParaRPr lang="ja-JP" altLang="en-US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32266" y="5517232"/>
            <a:ext cx="8279468" cy="889320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ちじょうの　ことの　ために　かみさまの　いかりが　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くだるのです</a:t>
            </a:r>
            <a:r>
              <a:rPr lang="en-US" altLang="ko-KR" sz="2800" dirty="0" smtClean="0">
                <a:solidFill>
                  <a:srgbClr val="0000FF"/>
                </a:solidFill>
                <a:latin typeface="+mn-ea"/>
              </a:rPr>
              <a:t>(</a:t>
            </a:r>
            <a:r>
              <a:rPr lang="ja-JP" altLang="en-US" sz="2800" dirty="0" smtClean="0">
                <a:solidFill>
                  <a:srgbClr val="0000FF"/>
                </a:solidFill>
                <a:latin typeface="+mn-ea"/>
              </a:rPr>
              <a:t>コロサイ</a:t>
            </a:r>
            <a:r>
              <a:rPr lang="en-US" altLang="ko-KR" sz="2800" dirty="0" smtClean="0">
                <a:solidFill>
                  <a:srgbClr val="0000FF"/>
                </a:solidFill>
                <a:latin typeface="+mn-ea"/>
              </a:rPr>
              <a:t>3:</a:t>
            </a:r>
            <a:r>
              <a:rPr lang="en-US" altLang="ja-JP" sz="2800" dirty="0" smtClean="0">
                <a:solidFill>
                  <a:srgbClr val="0000FF"/>
                </a:solidFill>
                <a:latin typeface="+mn-ea"/>
              </a:rPr>
              <a:t>6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)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포인트가 24개인 별 11"/>
          <p:cNvSpPr/>
          <p:nvPr/>
        </p:nvSpPr>
        <p:spPr>
          <a:xfrm>
            <a:off x="251520" y="2916576"/>
            <a:ext cx="2988840" cy="1160496"/>
          </a:xfrm>
          <a:prstGeom prst="star24">
            <a:avLst/>
          </a:prstGeom>
          <a:solidFill>
            <a:schemeClr val="accent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400" dirty="0" smtClean="0">
                <a:solidFill>
                  <a:schemeClr val="bg1"/>
                </a:solidFill>
                <a:latin typeface="+mn-ea"/>
              </a:rPr>
              <a:t>ふひんこう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53259" y="1772816"/>
            <a:ext cx="8279468" cy="792088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ちじょうの　ものは　サタンの　</a:t>
            </a:r>
            <a:r>
              <a:rPr lang="ja-JP" altLang="en-US" sz="2800" dirty="0" err="1" smtClean="0">
                <a:solidFill>
                  <a:schemeClr val="tx1"/>
                </a:solidFill>
                <a:latin typeface="+mn-ea"/>
              </a:rPr>
              <a:t>さくひん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です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2800" dirty="0" smtClean="0">
                <a:solidFill>
                  <a:srgbClr val="0000FF"/>
                </a:solidFill>
                <a:latin typeface="+mn-ea"/>
              </a:rPr>
              <a:t>(</a:t>
            </a:r>
            <a:r>
              <a:rPr lang="ja-JP" altLang="en-US" sz="2800" dirty="0" smtClean="0">
                <a:solidFill>
                  <a:srgbClr val="0000FF"/>
                </a:solidFill>
                <a:latin typeface="+mn-ea"/>
              </a:rPr>
              <a:t>コロサイ</a:t>
            </a:r>
            <a:r>
              <a:rPr lang="en-US" altLang="ko-KR" sz="2800" dirty="0" smtClean="0">
                <a:solidFill>
                  <a:srgbClr val="0000FF"/>
                </a:solidFill>
                <a:latin typeface="+mn-ea"/>
              </a:rPr>
              <a:t>3:5, 8-9)</a:t>
            </a:r>
            <a:endParaRPr lang="ko-KR" altLang="en-US" sz="28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5" name="포인트가 24개인 별 14"/>
          <p:cNvSpPr/>
          <p:nvPr/>
        </p:nvSpPr>
        <p:spPr>
          <a:xfrm>
            <a:off x="2701748" y="3649224"/>
            <a:ext cx="2520280" cy="1160496"/>
          </a:xfrm>
          <a:prstGeom prst="star24">
            <a:avLst/>
          </a:prstGeom>
          <a:solidFill>
            <a:schemeClr val="accent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けがれ</a:t>
            </a:r>
            <a:endParaRPr lang="ko-KR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포인트가 24개인 별 15"/>
          <p:cNvSpPr/>
          <p:nvPr/>
        </p:nvSpPr>
        <p:spPr>
          <a:xfrm>
            <a:off x="4932040" y="2789627"/>
            <a:ext cx="2520280" cy="1160496"/>
          </a:xfrm>
          <a:prstGeom prst="star24">
            <a:avLst/>
          </a:prstGeom>
          <a:solidFill>
            <a:schemeClr val="accent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400" dirty="0" smtClean="0">
                <a:solidFill>
                  <a:schemeClr val="bg1"/>
                </a:solidFill>
                <a:latin typeface="+mn-ea"/>
              </a:rPr>
              <a:t>じょうよく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포인트가 24개인 별 16"/>
          <p:cNvSpPr/>
          <p:nvPr/>
        </p:nvSpPr>
        <p:spPr>
          <a:xfrm>
            <a:off x="5271649" y="4077072"/>
            <a:ext cx="3574043" cy="1160496"/>
          </a:xfrm>
          <a:prstGeom prst="star24">
            <a:avLst/>
          </a:prstGeom>
          <a:solidFill>
            <a:schemeClr val="accent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400" dirty="0" smtClean="0">
                <a:solidFill>
                  <a:schemeClr val="bg1"/>
                </a:solidFill>
                <a:latin typeface="+mn-ea"/>
              </a:rPr>
              <a:t>わるい　よく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포인트가 24개인 별 17"/>
          <p:cNvSpPr/>
          <p:nvPr/>
        </p:nvSpPr>
        <p:spPr>
          <a:xfrm>
            <a:off x="453259" y="4125775"/>
            <a:ext cx="2520280" cy="1160496"/>
          </a:xfrm>
          <a:prstGeom prst="star24">
            <a:avLst/>
          </a:prstGeom>
          <a:solidFill>
            <a:schemeClr val="accent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400" dirty="0" smtClean="0">
                <a:solidFill>
                  <a:schemeClr val="bg1"/>
                </a:solidFill>
                <a:latin typeface="+mn-ea"/>
              </a:rPr>
              <a:t>むさぼり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37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2385</TotalTime>
  <Words>128</Words>
  <Application>Microsoft Office PowerPoint</Application>
  <PresentationFormat>画面に合わせる (4:3)</PresentationFormat>
  <Paragraphs>94</Paragraphs>
  <Slides>14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2" baseType="lpstr">
      <vt:lpstr>굴림</vt:lpstr>
      <vt:lpstr>HY견고딕</vt:lpstr>
      <vt:lpstr>KT&amp;G 상상제목OTF B</vt:lpstr>
      <vt:lpstr>Lucida Grande</vt:lpstr>
      <vt:lpstr>맑은 고딕</vt:lpstr>
      <vt:lpstr>ＭＳ Ｐゴシック</vt:lpstr>
      <vt:lpstr>Arial</vt:lpstr>
      <vt:lpstr>Office 테마</vt:lpstr>
      <vt:lpstr>コロサイびとへのてがみ ３しょう　２せつの　フォーラム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284</cp:revision>
  <dcterms:created xsi:type="dcterms:W3CDTF">2017-08-25T05:53:34Z</dcterms:created>
  <dcterms:modified xsi:type="dcterms:W3CDTF">2018-06-15T10:55:53Z</dcterms:modified>
</cp:coreProperties>
</file>