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94" r:id="rId3"/>
    <p:sldId id="398" r:id="rId4"/>
    <p:sldId id="399" r:id="rId5"/>
    <p:sldId id="408" r:id="rId6"/>
    <p:sldId id="372" r:id="rId7"/>
    <p:sldId id="401" r:id="rId8"/>
    <p:sldId id="402" r:id="rId9"/>
    <p:sldId id="403" r:id="rId10"/>
    <p:sldId id="404" r:id="rId11"/>
    <p:sldId id="406" r:id="rId12"/>
    <p:sldId id="392" r:id="rId13"/>
    <p:sldId id="409" r:id="rId14"/>
    <p:sldId id="41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E7FF"/>
    <a:srgbClr val="CCFFCC"/>
    <a:srgbClr val="FF43FF"/>
    <a:srgbClr val="AFEAFF"/>
    <a:srgbClr val="FFFF00"/>
    <a:srgbClr val="FFCCFF"/>
    <a:srgbClr val="4AFC6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0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절대 속지 말아요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렘넌트가 가는 곳에 하나님은 현장을 완전히 준비해 놓으셨어요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선교란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?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하나님이 준비해 놓으신 것을 찾아가는 것이에요</a:t>
            </a:r>
          </a:p>
        </p:txBody>
      </p:sp>
    </p:spTree>
    <p:extLst>
      <p:ext uri="{BB962C8B-B14F-4D97-AF65-F5344CB8AC3E}">
        <p14:creationId xmlns:p14="http://schemas.microsoft.com/office/powerpoint/2010/main" val="232480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95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3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7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6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8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4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4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8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99034"/>
            <a:ext cx="7992888" cy="56189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547623"/>
            <a:ext cx="8424936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コロサイびとへの</a:t>
            </a:r>
            <a:r>
              <a:rPr lang="ja-JP" altLang="en-US" sz="4800" dirty="0" err="1" smtClean="0">
                <a:latin typeface="+mn-ea"/>
                <a:ea typeface="+mn-ea"/>
              </a:rPr>
              <a:t>てがみ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ko-KR" altLang="en-US" sz="4800" dirty="0" smtClean="0">
                <a:latin typeface="+mn-ea"/>
                <a:ea typeface="+mn-ea"/>
              </a:rPr>
              <a:t> </a:t>
            </a:r>
            <a:r>
              <a:rPr lang="en-US" altLang="ko-KR" sz="4800" dirty="0" smtClean="0">
                <a:latin typeface="+mn-ea"/>
                <a:ea typeface="+mn-ea"/>
              </a:rPr>
              <a:t>4</a:t>
            </a:r>
            <a:r>
              <a:rPr lang="ja-JP" altLang="en-US" sz="4800" dirty="0" smtClean="0">
                <a:latin typeface="+mn-ea"/>
                <a:ea typeface="+mn-ea"/>
              </a:rPr>
              <a:t>しょう</a:t>
            </a:r>
            <a:r>
              <a:rPr lang="ko-KR" altLang="en-US" sz="4800" dirty="0" smtClean="0">
                <a:latin typeface="+mn-ea"/>
                <a:ea typeface="+mn-ea"/>
              </a:rPr>
              <a:t> </a:t>
            </a:r>
            <a:r>
              <a:rPr lang="en-US" altLang="ko-KR" sz="4800" dirty="0" smtClean="0">
                <a:latin typeface="+mn-ea"/>
                <a:ea typeface="+mn-ea"/>
              </a:rPr>
              <a:t>7-9</a:t>
            </a:r>
            <a:r>
              <a:rPr lang="ja-JP" altLang="en-US" sz="4800" dirty="0" smtClean="0">
                <a:latin typeface="+mn-ea"/>
                <a:ea typeface="+mn-ea"/>
              </a:rPr>
              <a:t>せつの　フォーラム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18" y="1844824"/>
            <a:ext cx="3600400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コロサイ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4:7-8</a:t>
            </a:r>
            <a:endParaRPr lang="ko-KR" altLang="en-US" sz="4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92" y="3198976"/>
            <a:ext cx="5052615" cy="34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80728"/>
            <a:ext cx="7920879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した　けいけんは　ありますか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827584" y="2276872"/>
            <a:ext cx="3600400" cy="933366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たましいへの　あい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5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0365"/>
            <a:ext cx="4464496" cy="58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283968" y="620688"/>
            <a:ext cx="4419693" cy="4176464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</a:t>
            </a:r>
            <a:endParaRPr lang="en-US" altLang="ja-JP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わたしと　ほかの　ひとを</a:t>
            </a:r>
            <a:endParaRPr lang="en-US" altLang="ja-JP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りかいして　そつうする</a:t>
            </a:r>
            <a:endParaRPr lang="en-US" altLang="ja-JP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いふくいんかの</a:t>
            </a:r>
            <a:endParaRPr lang="en-US" altLang="ja-JP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しゅじんこうです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28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77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3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36" y="2552822"/>
            <a:ext cx="6158042" cy="40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68000" y="836712"/>
            <a:ext cx="8064440" cy="1008112"/>
          </a:xfrm>
          <a:prstGeom prst="roundRect">
            <a:avLst/>
          </a:prstGeom>
          <a:solidFill>
            <a:srgbClr val="CCFFCC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わたしたちが　もっている　ふく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いんは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　しゅく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86777" y="5739612"/>
            <a:ext cx="1440160" cy="369332"/>
          </a:xfrm>
          <a:prstGeom prst="rect">
            <a:avLst/>
          </a:prstGeom>
          <a:solidFill>
            <a:srgbClr val="FFED9A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キ　リ　ス　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43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0" y="1268760"/>
            <a:ext cx="8222120" cy="578006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4418" y="404664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+mn-ea"/>
              </a:rPr>
              <a:t>テキコ</a:t>
            </a: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のような　そつうする　おつかいを　する　ひとに　なりましょう！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251520" y="1224136"/>
            <a:ext cx="3024336" cy="1556792"/>
          </a:xfrm>
          <a:prstGeom prst="wedgeEllipseCallout">
            <a:avLst>
              <a:gd name="adj1" fmla="val 45219"/>
              <a:gd name="adj2" fmla="val 63368"/>
            </a:avLst>
          </a:prstGeom>
          <a:solidFill>
            <a:srgbClr val="AFEA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わたしの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ようすを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つたえる　もの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3275856" y="1268760"/>
            <a:ext cx="3024336" cy="1224136"/>
          </a:xfrm>
          <a:prstGeom prst="wedgeEllipseCallout">
            <a:avLst>
              <a:gd name="adj1" fmla="val -4087"/>
              <a:gd name="adj2" fmla="val 83990"/>
            </a:avLst>
          </a:prstGeom>
          <a:solidFill>
            <a:srgbClr val="AFEAFF"/>
          </a:solidFill>
          <a:ln w="57150">
            <a:solidFill>
              <a:srgbClr val="FF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あいする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きょうだい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6264914" y="1570435"/>
            <a:ext cx="3024336" cy="1224136"/>
          </a:xfrm>
          <a:prstGeom prst="wedgeEllipseCallout">
            <a:avLst>
              <a:gd name="adj1" fmla="val -42229"/>
              <a:gd name="adj2" fmla="val 66752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ちゅうじつな　ほうししゃ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296387" y="3429000"/>
            <a:ext cx="2403405" cy="1224136"/>
          </a:xfrm>
          <a:prstGeom prst="wedgeEllipseCallout">
            <a:avLst>
              <a:gd name="adj1" fmla="val 69695"/>
              <a:gd name="adj2" fmla="val -35526"/>
            </a:avLst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どう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ろうの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しも</a:t>
            </a:r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べ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1115616" y="4797152"/>
            <a:ext cx="3024336" cy="1368152"/>
          </a:xfrm>
          <a:prstGeom prst="wedgeEllipseCallout">
            <a:avLst>
              <a:gd name="adj1" fmla="val 44289"/>
              <a:gd name="adj2" fmla="val -97583"/>
            </a:avLst>
          </a:prstGeom>
          <a:solidFill>
            <a:srgbClr val="AFEA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とくべつに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もちいられる　ひと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5508104" y="3474716"/>
            <a:ext cx="3635896" cy="1368152"/>
          </a:xfrm>
          <a:prstGeom prst="wedgeEllipseCallout">
            <a:avLst>
              <a:gd name="adj1" fmla="val -63161"/>
              <a:gd name="adj2" fmla="val -51313"/>
            </a:avLst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はげますために　おくる　もの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51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テキコが　した　やくわり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しましょう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724590"/>
            <a:ext cx="3596307" cy="28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1493"/>
            <a:ext cx="4189598" cy="29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05874" y="476672"/>
            <a:ext cx="8416618" cy="1019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レムナントは　もんだ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いを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こえて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れいてき　じじつを　みなければ　なりません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2778367" y="2816932"/>
            <a:ext cx="3294714" cy="1224136"/>
          </a:xfrm>
          <a:prstGeom prst="star24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solidFill>
                  <a:schemeClr val="bg1"/>
                </a:solidFill>
                <a:latin typeface="+mn-ea"/>
              </a:rPr>
              <a:t>なかまわれ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포인트가 24개인 별 9"/>
          <p:cNvSpPr/>
          <p:nvPr/>
        </p:nvSpPr>
        <p:spPr>
          <a:xfrm>
            <a:off x="305874" y="2374216"/>
            <a:ext cx="2880320" cy="1224136"/>
          </a:xfrm>
          <a:prstGeom prst="star24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けんか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포인트가 24개인 별 11"/>
          <p:cNvSpPr/>
          <p:nvPr/>
        </p:nvSpPr>
        <p:spPr>
          <a:xfrm>
            <a:off x="5922498" y="2561117"/>
            <a:ext cx="2592288" cy="1224136"/>
          </a:xfrm>
          <a:prstGeom prst="star24">
            <a:avLst/>
          </a:prstGeom>
          <a:solidFill>
            <a:schemeClr val="accent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ごかい</a:t>
            </a:r>
            <a:endParaRPr lang="ko-KR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포인트가 24개인 별 16"/>
          <p:cNvSpPr/>
          <p:nvPr/>
        </p:nvSpPr>
        <p:spPr>
          <a:xfrm>
            <a:off x="1098066" y="1579325"/>
            <a:ext cx="6552729" cy="4018412"/>
          </a:xfrm>
          <a:prstGeom prst="star24">
            <a:avLst/>
          </a:prstGeom>
          <a:solidFill>
            <a:srgbClr val="FFC0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サタンは　いまも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きょうかいと　しんとを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こう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げ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きしています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8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0" y="1268760"/>
            <a:ext cx="8222120" cy="578006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4418" y="404664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テキコは　どんな　ひとですか</a:t>
            </a:r>
            <a:r>
              <a:rPr lang="en-US" altLang="ko-KR" sz="36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타원형 설명선 2"/>
          <p:cNvSpPr/>
          <p:nvPr/>
        </p:nvSpPr>
        <p:spPr>
          <a:xfrm>
            <a:off x="251520" y="1224136"/>
            <a:ext cx="3024336" cy="1556792"/>
          </a:xfrm>
          <a:prstGeom prst="wedgeEllipseCallout">
            <a:avLst>
              <a:gd name="adj1" fmla="val 45219"/>
              <a:gd name="adj2" fmla="val 63368"/>
            </a:avLst>
          </a:prstGeom>
          <a:solidFill>
            <a:srgbClr val="AFEA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わたしの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ようすを</a:t>
            </a:r>
            <a:endParaRPr lang="en-US" altLang="ja-JP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+mn-ea"/>
              </a:rPr>
              <a:t>つたえる　もの</a:t>
            </a:r>
            <a:endParaRPr lang="ko-KR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3275856" y="1268760"/>
            <a:ext cx="3024336" cy="1224136"/>
          </a:xfrm>
          <a:prstGeom prst="wedgeEllipseCallout">
            <a:avLst>
              <a:gd name="adj1" fmla="val -4087"/>
              <a:gd name="adj2" fmla="val 83990"/>
            </a:avLst>
          </a:prstGeom>
          <a:solidFill>
            <a:srgbClr val="AFEAFF"/>
          </a:solidFill>
          <a:ln w="57150">
            <a:solidFill>
              <a:srgbClr val="FF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あいする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きょうだい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6264914" y="1570435"/>
            <a:ext cx="3024336" cy="1224136"/>
          </a:xfrm>
          <a:prstGeom prst="wedgeEllipseCallout">
            <a:avLst>
              <a:gd name="adj1" fmla="val -42229"/>
              <a:gd name="adj2" fmla="val 66752"/>
            </a:avLst>
          </a:prstGeom>
          <a:solidFill>
            <a:srgbClr val="AFEAF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ちゅうじつな　ほうししゃ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타원형 설명선 11"/>
          <p:cNvSpPr/>
          <p:nvPr/>
        </p:nvSpPr>
        <p:spPr>
          <a:xfrm>
            <a:off x="296387" y="3429000"/>
            <a:ext cx="2403405" cy="1224136"/>
          </a:xfrm>
          <a:prstGeom prst="wedgeEllipseCallout">
            <a:avLst>
              <a:gd name="adj1" fmla="val 69695"/>
              <a:gd name="adj2" fmla="val -35526"/>
            </a:avLst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どう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ろうの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しも</a:t>
            </a:r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べ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타원형 설명선 12"/>
          <p:cNvSpPr/>
          <p:nvPr/>
        </p:nvSpPr>
        <p:spPr>
          <a:xfrm>
            <a:off x="1115616" y="4797152"/>
            <a:ext cx="3024336" cy="1368152"/>
          </a:xfrm>
          <a:prstGeom prst="wedgeEllipseCallout">
            <a:avLst>
              <a:gd name="adj1" fmla="val 44289"/>
              <a:gd name="adj2" fmla="val -97583"/>
            </a:avLst>
          </a:prstGeom>
          <a:solidFill>
            <a:srgbClr val="AFEAFF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とくべつに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もちいられる　ひと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5508104" y="3474716"/>
            <a:ext cx="3635896" cy="1368152"/>
          </a:xfrm>
          <a:prstGeom prst="wedgeEllipseCallout">
            <a:avLst>
              <a:gd name="adj1" fmla="val -63161"/>
              <a:gd name="adj2" fmla="val -51313"/>
            </a:avLst>
          </a:prstGeom>
          <a:solidFill>
            <a:srgbClr val="AFEA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はげますために　おくる　もの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3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37601"/>
            <a:ext cx="8222120" cy="578006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509116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テキコは　どんな　ことを　したのでしょうか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사각형 설명선 14"/>
          <p:cNvSpPr/>
          <p:nvPr/>
        </p:nvSpPr>
        <p:spPr bwMode="auto">
          <a:xfrm>
            <a:off x="354261" y="2132856"/>
            <a:ext cx="3479058" cy="1617590"/>
          </a:xfrm>
          <a:prstGeom prst="wedgeRoundRectCallout">
            <a:avLst>
              <a:gd name="adj1" fmla="val 48607"/>
              <a:gd name="adj2" fmla="val 67608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/>
            <a:r>
              <a:rPr lang="ja-JP" altLang="en-US" sz="2800" dirty="0" smtClean="0">
                <a:latin typeface="+mn-ea"/>
              </a:rPr>
              <a:t>パウロの　</a:t>
            </a:r>
            <a:r>
              <a:rPr lang="ja-JP" altLang="en-US" sz="2800" dirty="0" err="1" smtClean="0">
                <a:latin typeface="+mn-ea"/>
              </a:rPr>
              <a:t>てが</a:t>
            </a:r>
            <a:r>
              <a:rPr lang="ja-JP" altLang="en-US" sz="2800" dirty="0" smtClean="0">
                <a:latin typeface="+mn-ea"/>
              </a:rPr>
              <a:t>みを</a:t>
            </a:r>
            <a:endParaRPr lang="en-US" altLang="ja-JP" sz="2800" dirty="0" smtClean="0">
              <a:latin typeface="+mn-ea"/>
            </a:endParaRPr>
          </a:p>
          <a:p>
            <a:pPr algn="ctr"/>
            <a:r>
              <a:rPr lang="ja-JP" altLang="en-US" sz="2800" dirty="0" smtClean="0">
                <a:latin typeface="+mn-ea"/>
              </a:rPr>
              <a:t>コロサイきょうかいに</a:t>
            </a:r>
            <a:endParaRPr lang="en-US" altLang="ja-JP" sz="2800" dirty="0" smtClean="0">
              <a:latin typeface="+mn-ea"/>
            </a:endParaRPr>
          </a:p>
          <a:p>
            <a:pPr algn="ctr"/>
            <a:r>
              <a:rPr lang="ja-JP" altLang="en-US" sz="2800" dirty="0" smtClean="0">
                <a:latin typeface="+mn-ea"/>
              </a:rPr>
              <a:t>もっていきました</a:t>
            </a:r>
            <a:r>
              <a:rPr lang="en-US" altLang="ko-KR" sz="2800" dirty="0" smtClean="0">
                <a:latin typeface="+mn-ea"/>
              </a:rPr>
              <a:t>.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6" name="모서리가 둥근 사각형 설명선 15"/>
          <p:cNvSpPr/>
          <p:nvPr/>
        </p:nvSpPr>
        <p:spPr bwMode="auto">
          <a:xfrm>
            <a:off x="4675127" y="1532374"/>
            <a:ext cx="4207583" cy="1469420"/>
          </a:xfrm>
          <a:prstGeom prst="wedgeRoundRectCallout">
            <a:avLst>
              <a:gd name="adj1" fmla="val -42917"/>
              <a:gd name="adj2" fmla="val 74279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ろうやに　いる</a:t>
            </a:r>
            <a:endParaRPr lang="en-US" altLang="ja-JP" sz="2800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spc="-150" dirty="0">
                <a:latin typeface="+mn-ea"/>
              </a:rPr>
              <a:t>パウロ</a:t>
            </a:r>
            <a:r>
              <a:rPr lang="ja-JP" altLang="en-US" sz="2800" spc="-150" dirty="0" smtClean="0">
                <a:latin typeface="+mn-ea"/>
              </a:rPr>
              <a:t>の　ようすを</a:t>
            </a:r>
            <a:endParaRPr lang="en-US" altLang="ja-JP" sz="2800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よく　</a:t>
            </a:r>
            <a:r>
              <a:rPr lang="ja-JP" altLang="en-US" sz="2800" spc="-150" dirty="0" err="1" smtClean="0">
                <a:latin typeface="+mn-ea"/>
              </a:rPr>
              <a:t>せ</a:t>
            </a:r>
            <a:r>
              <a:rPr lang="ja-JP" altLang="en-US" sz="2800" spc="-150" dirty="0" smtClean="0">
                <a:latin typeface="+mn-ea"/>
              </a:rPr>
              <a:t>つめいしました</a:t>
            </a:r>
            <a:endParaRPr lang="en-US" altLang="ko-KR" sz="2800" spc="-150" dirty="0">
              <a:latin typeface="+mn-ea"/>
            </a:endParaRPr>
          </a:p>
        </p:txBody>
      </p:sp>
      <p:sp>
        <p:nvSpPr>
          <p:cNvPr id="17" name="모서리가 둥근 사각형 설명선 16"/>
          <p:cNvSpPr/>
          <p:nvPr/>
        </p:nvSpPr>
        <p:spPr bwMode="auto">
          <a:xfrm>
            <a:off x="683568" y="4509120"/>
            <a:ext cx="4240154" cy="1688736"/>
          </a:xfrm>
          <a:prstGeom prst="wedgeRoundRectCallout">
            <a:avLst>
              <a:gd name="adj1" fmla="val 45003"/>
              <a:gd name="adj2" fmla="val -68135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オネシモが　ピレモンに　</a:t>
            </a:r>
            <a:endParaRPr lang="en-US" altLang="ja-JP" sz="2800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ゆるして　もらうように　</a:t>
            </a:r>
            <a:endParaRPr lang="en-US" altLang="ja-JP" sz="2800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たすけました</a:t>
            </a:r>
            <a:endParaRPr lang="en-US" altLang="ko-KR" sz="2800" spc="-15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52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9" y="1229196"/>
            <a:ext cx="8222120" cy="578006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54261" y="509116"/>
            <a:ext cx="8415166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テキコのように　そつうする　おつかいが　できる　ひとに　なるべきです</a:t>
            </a:r>
            <a:r>
              <a:rPr lang="en-US" altLang="ko-KR" sz="3200" dirty="0" smtClean="0">
                <a:solidFill>
                  <a:srgbClr val="0000FF"/>
                </a:solidFill>
                <a:latin typeface="+mn-ea"/>
              </a:rPr>
              <a:t>!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04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[1402]학복메인 소ᄉ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1415"/>
          <a:stretch>
            <a:fillRect/>
          </a:stretch>
        </p:blipFill>
        <p:spPr bwMode="auto">
          <a:xfrm>
            <a:off x="4860032" y="3793636"/>
            <a:ext cx="4049266" cy="295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5800" y="461262"/>
            <a:ext cx="8415166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fontAlgn="base"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わたしの　ちょうしょと　たん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しょは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なんでしょうか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78511" y="2205399"/>
            <a:ext cx="4240154" cy="1296144"/>
          </a:xfrm>
          <a:prstGeom prst="wedgeRoundRectCallout">
            <a:avLst>
              <a:gd name="adj1" fmla="val -42917"/>
              <a:gd name="adj2" fmla="val 74279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わたしは　</a:t>
            </a:r>
            <a:r>
              <a:rPr lang="ja-JP" altLang="en-US" sz="2800" spc="-150" dirty="0" err="1" smtClean="0">
                <a:latin typeface="+mn-ea"/>
              </a:rPr>
              <a:t>さん</a:t>
            </a:r>
            <a:r>
              <a:rPr lang="ja-JP" altLang="en-US" sz="2800" spc="-150" dirty="0" smtClean="0">
                <a:latin typeface="+mn-ea"/>
              </a:rPr>
              <a:t>すうは　</a:t>
            </a:r>
            <a:endParaRPr lang="en-US" altLang="ja-JP" sz="2800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できないけど</a:t>
            </a:r>
            <a:endParaRPr lang="en-US" altLang="ja-JP" sz="2800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うたは　うまく　うたえる</a:t>
            </a:r>
            <a:endParaRPr lang="en-US" altLang="ko-KR" sz="2800" spc="-150" dirty="0">
              <a:latin typeface="+mn-ea"/>
            </a:endParaRPr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4535360" y="1340768"/>
            <a:ext cx="4373938" cy="1296144"/>
          </a:xfrm>
          <a:prstGeom prst="wedgeRoundRectCallout">
            <a:avLst>
              <a:gd name="adj1" fmla="val -2109"/>
              <a:gd name="adj2" fmla="val 79706"/>
              <a:gd name="adj3" fmla="val 16667"/>
            </a:avLst>
          </a:prstGeom>
          <a:solidFill>
            <a:srgbClr val="FFE7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</a:t>
            </a:r>
            <a:r>
              <a:rPr lang="ja-JP" altLang="en-US" sz="2800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えが</a:t>
            </a: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じょうずです。</a:t>
            </a:r>
            <a:endParaRPr lang="en-US" altLang="ja-JP" sz="28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かけっこは　にがてです。</a:t>
            </a:r>
            <a:endParaRPr lang="en-US" altLang="ko-KR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827584" y="3972513"/>
            <a:ext cx="4240154" cy="1688736"/>
          </a:xfrm>
          <a:prstGeom prst="wedgeRoundRectCallout">
            <a:avLst>
              <a:gd name="adj1" fmla="val 46662"/>
              <a:gd name="adj2" fmla="val 60985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はじめは　うまく　いかない　ことが　おおいけれど</a:t>
            </a:r>
            <a:endParaRPr lang="en-US" altLang="ja-JP" sz="2800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+mn-ea"/>
              </a:rPr>
              <a:t>どりょく　しつづけるのが　ちょうしょです</a:t>
            </a:r>
            <a:endParaRPr lang="en-US" altLang="ko-KR" sz="2800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2" y="2420888"/>
            <a:ext cx="8711946" cy="35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6030" y="764704"/>
            <a:ext cx="8284969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ともだちや　かぞくの　あいだで　ことばが　つうじないと　かんじたことは　ありますか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3275856" y="1772816"/>
            <a:ext cx="4176464" cy="1152128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りゆうは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なんでしょうか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73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1800200" cy="3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80728"/>
            <a:ext cx="7992887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きょうかいで　ともだちと　けんかを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したことは　ありますか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2886226" y="2412239"/>
            <a:ext cx="3600400" cy="922160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E7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たいわ、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ゆずること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54000"/>
            <a:ext cx="2490690" cy="263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전도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95" y="2852936"/>
            <a:ext cx="5075646" cy="371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67544" y="980728"/>
            <a:ext cx="8280919" cy="8754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ひとを　たすけた　ことは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fontAlgn="base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ありますか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타원형 설명선 6"/>
          <p:cNvSpPr/>
          <p:nvPr/>
        </p:nvSpPr>
        <p:spPr>
          <a:xfrm>
            <a:off x="2807802" y="2248010"/>
            <a:ext cx="3852429" cy="778144"/>
          </a:xfrm>
          <a:prstGeom prst="wedgeEllipseCallout">
            <a:avLst>
              <a:gd name="adj1" fmla="val 16173"/>
              <a:gd name="adj2" fmla="val 48173"/>
            </a:avLst>
          </a:prstGeom>
          <a:solidFill>
            <a:srgbClr val="FFE7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なぐさめ、りかい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94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2539</TotalTime>
  <Words>158</Words>
  <Application>Microsoft Office PowerPoint</Application>
  <PresentationFormat>画面に合わせる (4:3)</PresentationFormat>
  <Paragraphs>92</Paragraphs>
  <Slides>14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굴림</vt:lpstr>
      <vt:lpstr>HY견고딕</vt:lpstr>
      <vt:lpstr>HY강B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コロサイびとへのてがみ  4しょう 7-9せつの　フォーラム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295</cp:revision>
  <dcterms:created xsi:type="dcterms:W3CDTF">2017-08-25T05:53:34Z</dcterms:created>
  <dcterms:modified xsi:type="dcterms:W3CDTF">2018-06-22T13:53:19Z</dcterms:modified>
</cp:coreProperties>
</file>