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8" r:id="rId3"/>
    <p:sldId id="306" r:id="rId4"/>
    <p:sldId id="310" r:id="rId5"/>
    <p:sldId id="305" r:id="rId6"/>
    <p:sldId id="293" r:id="rId7"/>
    <p:sldId id="311" r:id="rId8"/>
    <p:sldId id="312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A84E"/>
    <a:srgbClr val="00FFFF"/>
    <a:srgbClr val="FF99FF"/>
    <a:srgbClr val="FF9900"/>
    <a:srgbClr val="FF66FF"/>
    <a:srgbClr val="30F835"/>
    <a:srgbClr val="0000FF"/>
    <a:srgbClr val="009A00"/>
    <a:srgbClr val="FFFF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1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00FE8-7BAC-4C64-9483-4CEAD3CCFDF1}" type="datetimeFigureOut">
              <a:rPr lang="ko-KR" altLang="en-US" smtClean="0"/>
              <a:t>2018-01-13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07198-D9B3-488F-A095-8D46CBE8ED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64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レムナントの時の、小さな持続が、未来の大きな答えを左右します</a:t>
            </a:r>
            <a:r>
              <a:rPr lang="ko-KR" altLang="en-US" sz="2200" dirty="0" smtClean="0">
                <a:latin typeface="Lucida Grande" charset="0"/>
                <a:ea typeface="굴림" charset="-127"/>
                <a:sym typeface="Lucida Grande" charset="0"/>
              </a:rPr>
              <a:t> </a:t>
            </a:r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292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ja-JP" altLang="en-US" dirty="0" smtClean="0">
                <a:latin typeface="Helvetica" charset="0"/>
                <a:ea typeface="굴림" charset="-127"/>
                <a:sym typeface="Helvetica" charset="0"/>
              </a:rPr>
              <a:t>私と血がつながっているのかどうか、見た目、趣味などの条件が合わなければなりません。</a:t>
            </a:r>
            <a:endParaRPr lang="ko-KR" altLang="en-US" dirty="0">
              <a:latin typeface="Helvetica" charset="0"/>
              <a:ea typeface="굴림" charset="-127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244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ja-JP" altLang="en-US" dirty="0" smtClean="0">
                <a:latin typeface="Helvetica" charset="0"/>
                <a:ea typeface="굴림" charset="-127"/>
                <a:sym typeface="Helvetica" charset="0"/>
              </a:rPr>
              <a:t>ローマ</a:t>
            </a:r>
            <a:r>
              <a:rPr lang="en-US" altLang="ko-KR" dirty="0" smtClean="0">
                <a:latin typeface="Helvetica" charset="0"/>
                <a:ea typeface="굴림" charset="-127"/>
                <a:sym typeface="Helvetica" charset="0"/>
              </a:rPr>
              <a:t>5:8 </a:t>
            </a:r>
            <a:r>
              <a:rPr lang="ja-JP" altLang="en-US" dirty="0" smtClean="0">
                <a:latin typeface="Helvetica" charset="0"/>
                <a:ea typeface="굴림" charset="-127"/>
                <a:sym typeface="Helvetica" charset="0"/>
              </a:rPr>
              <a:t>私たちがまだ神様を知らないとき、私たちを先に愛してくださいました。</a:t>
            </a:r>
            <a:endParaRPr lang="ko-KR" altLang="en-US" dirty="0">
              <a:latin typeface="Helvetica" charset="0"/>
              <a:ea typeface="굴림" charset="-127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647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756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救済、福祉がすべてではありません。福音が神様の最高の愛です</a:t>
            </a:r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500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ja-JP" altLang="en-US" dirty="0" smtClean="0">
                <a:latin typeface="Helvetica" charset="0"/>
                <a:ea typeface="굴림" charset="-127"/>
                <a:sym typeface="Helvetica" charset="0"/>
              </a:rPr>
              <a:t>神様が私たちを選んでくださって、福音の奥義を任されました</a:t>
            </a:r>
            <a:endParaRPr lang="ko-KR" altLang="en-US" dirty="0">
              <a:latin typeface="Helvetica" charset="0"/>
              <a:ea typeface="굴림" charset="-127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723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レムナントの時の、小さな持続が、未来の大きな答えを左右します</a:t>
            </a:r>
            <a:r>
              <a:rPr lang="ko-KR" altLang="en-US" sz="2200" dirty="0" smtClean="0">
                <a:latin typeface="Lucida Grande" charset="0"/>
                <a:ea typeface="굴림" charset="-127"/>
                <a:sym typeface="Lucida Grande" charset="0"/>
              </a:rPr>
              <a:t> </a:t>
            </a:r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873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23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571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138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26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1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345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2018-01-13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291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2018-01-13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927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2018-01-13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768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887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277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EAAEA-7173-40F4-8EDD-EBFDC074AADA}" type="datetimeFigureOut">
              <a:rPr lang="ko-KR" altLang="en-US" smtClean="0"/>
              <a:t>2018-01-13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761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02476"/>
            <a:ext cx="8316416" cy="588066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8352928" cy="108012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ja-JP" altLang="en-US" b="1" dirty="0" smtClean="0">
                <a:latin typeface="+mn-ea"/>
                <a:ea typeface="+mn-ea"/>
              </a:rPr>
              <a:t>よを　いかす　かみさまの　あい</a:t>
            </a:r>
            <a:endParaRPr lang="ko-KR" altLang="en-US" b="1" dirty="0">
              <a:latin typeface="+mn-ea"/>
              <a:ea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843808" y="1556792"/>
            <a:ext cx="3456384" cy="64807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altLang="ja-JP" sz="3600" dirty="0" smtClean="0">
                <a:solidFill>
                  <a:schemeClr val="tx2"/>
                </a:solidFill>
                <a:latin typeface="+mn-ea"/>
              </a:rPr>
              <a:t>I</a:t>
            </a:r>
            <a:r>
              <a:rPr lang="ja-JP" altLang="en-US" sz="3600" dirty="0" smtClean="0">
                <a:solidFill>
                  <a:schemeClr val="tx2"/>
                </a:solidFill>
                <a:latin typeface="+mn-ea"/>
              </a:rPr>
              <a:t>コリント</a:t>
            </a:r>
            <a:r>
              <a:rPr lang="en-US" altLang="ko-KR" sz="36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13:1-13</a:t>
            </a:r>
            <a:endParaRPr lang="ko-KR" altLang="en-US" sz="36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907704" y="6309320"/>
            <a:ext cx="3528392" cy="307777"/>
          </a:xfrm>
          <a:prstGeom prst="rect">
            <a:avLst/>
          </a:prstGeom>
          <a:solidFill>
            <a:srgbClr val="D1A84E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あなたがたも　このように　あいしあいなさい</a:t>
            </a:r>
            <a:endParaRPr kumimoji="1" lang="ja-JP" altLang="en-US" sz="1400" dirty="0">
              <a:solidFill>
                <a:schemeClr val="bg1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995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정오각형 2"/>
          <p:cNvSpPr/>
          <p:nvPr/>
        </p:nvSpPr>
        <p:spPr>
          <a:xfrm>
            <a:off x="683567" y="1512386"/>
            <a:ext cx="2376265" cy="1912144"/>
          </a:xfrm>
          <a:prstGeom prst="pentagon">
            <a:avLst/>
          </a:prstGeom>
          <a:solidFill>
            <a:srgbClr val="30F8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spc="-100" dirty="0" smtClean="0">
                <a:solidFill>
                  <a:schemeClr val="tx1"/>
                </a:solidFill>
                <a:latin typeface="+mj-ea"/>
                <a:ea typeface="+mj-ea"/>
              </a:rPr>
              <a:t>みことば</a:t>
            </a:r>
            <a:endParaRPr lang="ko-KR" altLang="en-US" sz="2800" spc="-1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9" name="정오각형 18"/>
          <p:cNvSpPr/>
          <p:nvPr/>
        </p:nvSpPr>
        <p:spPr>
          <a:xfrm>
            <a:off x="681201" y="3789040"/>
            <a:ext cx="2263132" cy="1885850"/>
          </a:xfrm>
          <a:prstGeom prst="pen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いのり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0" name="정오각형 19"/>
          <p:cNvSpPr/>
          <p:nvPr/>
        </p:nvSpPr>
        <p:spPr>
          <a:xfrm>
            <a:off x="5740290" y="1512386"/>
            <a:ext cx="2504117" cy="1988622"/>
          </a:xfrm>
          <a:prstGeom prst="pentagon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spc="-100" dirty="0" smtClean="0">
                <a:solidFill>
                  <a:schemeClr val="tx1"/>
                </a:solidFill>
                <a:latin typeface="+mn-ea"/>
              </a:rPr>
              <a:t>れいはい</a:t>
            </a:r>
            <a:endParaRPr lang="ko-KR" altLang="en-US" sz="28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1" name="정오각형 20"/>
          <p:cNvSpPr/>
          <p:nvPr/>
        </p:nvSpPr>
        <p:spPr>
          <a:xfrm>
            <a:off x="5888666" y="3789040"/>
            <a:ext cx="2296402" cy="1885850"/>
          </a:xfrm>
          <a:prstGeom prst="pentagon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じぞく</a:t>
            </a:r>
            <a:endParaRPr lang="en-US" altLang="ko-KR" sz="3200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95536" y="548680"/>
            <a:ext cx="8280920" cy="79208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>
                <a:solidFill>
                  <a:schemeClr val="bg1"/>
                </a:solidFill>
                <a:latin typeface="+mn-ea"/>
              </a:rPr>
              <a:t>れいてきな　ちからを　そなえる　じかん</a:t>
            </a:r>
            <a:endParaRPr lang="ko-KR" altLang="en-US" sz="32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0" name="Picture 2" descr="\\psf\Home\Documents\학원복음화 작업\2013년 09월 학원복음화\5과\여자 렘넌트 겁에 질림 반대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242" y="2612347"/>
            <a:ext cx="2324140" cy="412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333" y="4662461"/>
            <a:ext cx="2560049" cy="256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8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209" y="3878634"/>
            <a:ext cx="1889125" cy="2686050"/>
          </a:xfrm>
          <a:prstGeom prst="rect">
            <a:avLst/>
          </a:prstGeom>
          <a:noFill/>
          <a:ln>
            <a:noFill/>
          </a:ln>
          <a:effectLst>
            <a:outerShdw blurRad="203200" algn="ctr" rotWithShape="0">
              <a:srgbClr val="FFFF00">
                <a:alpha val="75000"/>
              </a:srgbClr>
            </a:outerShdw>
          </a:effectLst>
          <a:extLst/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5816" y="3518479"/>
            <a:ext cx="1073150" cy="3025775"/>
          </a:xfrm>
          <a:prstGeom prst="rect">
            <a:avLst/>
          </a:prstGeom>
          <a:noFill/>
          <a:ln>
            <a:noFill/>
          </a:ln>
          <a:effectLst>
            <a:outerShdw blurRad="203200" algn="ctr" rotWithShape="0">
              <a:srgbClr val="FFFF00">
                <a:alpha val="75000"/>
              </a:srgbClr>
            </a:outerShdw>
          </a:effectLst>
          <a:extLst/>
        </p:spPr>
      </p:pic>
      <p:sp>
        <p:nvSpPr>
          <p:cNvPr id="8" name="액자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0" y="138010"/>
            <a:ext cx="9144000" cy="922256"/>
          </a:xfrm>
          <a:prstGeom prst="rightArrow">
            <a:avLst>
              <a:gd name="adj1" fmla="val 81846"/>
              <a:gd name="adj2" fmla="val 20144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 </a:t>
            </a:r>
            <a:r>
              <a:rPr lang="ja-JP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このよの　あいには　じょうけんが　あります</a:t>
            </a:r>
            <a:endParaRPr lang="ko-KR" altLang="en-US" sz="3200" spc="3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1932" y="4255079"/>
            <a:ext cx="3144838" cy="2289175"/>
          </a:xfrm>
          <a:prstGeom prst="rect">
            <a:avLst/>
          </a:prstGeom>
          <a:noFill/>
          <a:ln>
            <a:noFill/>
          </a:ln>
          <a:effectLst>
            <a:outerShdw blurRad="203200" algn="ctr" rotWithShape="0">
              <a:srgbClr val="FFFF00">
                <a:alpha val="75000"/>
              </a:srgbClr>
            </a:outerShdw>
          </a:effectLst>
          <a:extLst/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567" y="2861416"/>
            <a:ext cx="4522371" cy="3703268"/>
          </a:xfrm>
          <a:prstGeom prst="rect">
            <a:avLst/>
          </a:prstGeom>
        </p:spPr>
      </p:pic>
      <p:sp>
        <p:nvSpPr>
          <p:cNvPr id="2" name="하트 1"/>
          <p:cNvSpPr/>
          <p:nvPr/>
        </p:nvSpPr>
        <p:spPr>
          <a:xfrm>
            <a:off x="234209" y="1466685"/>
            <a:ext cx="2537591" cy="2087145"/>
          </a:xfrm>
          <a:prstGeom prst="hear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かぞくの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あい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  <p:sp>
        <p:nvSpPr>
          <p:cNvPr id="18" name="하트 17"/>
          <p:cNvSpPr/>
          <p:nvPr/>
        </p:nvSpPr>
        <p:spPr>
          <a:xfrm>
            <a:off x="6084168" y="1412777"/>
            <a:ext cx="2520279" cy="2016223"/>
          </a:xfrm>
          <a:prstGeom prst="heart">
            <a:avLst/>
          </a:prstGeom>
          <a:solidFill>
            <a:srgbClr val="C9FF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ともだちの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あい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  <p:sp>
        <p:nvSpPr>
          <p:cNvPr id="19" name="하트 18"/>
          <p:cNvSpPr/>
          <p:nvPr/>
        </p:nvSpPr>
        <p:spPr>
          <a:xfrm>
            <a:off x="3028423" y="1215195"/>
            <a:ext cx="2580525" cy="1925773"/>
          </a:xfrm>
          <a:prstGeom prst="hear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おとこと　おんなの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あい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159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액자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0" y="138010"/>
            <a:ext cx="9144000" cy="922256"/>
          </a:xfrm>
          <a:prstGeom prst="rightArrow">
            <a:avLst>
              <a:gd name="adj1" fmla="val 81846"/>
              <a:gd name="adj2" fmla="val 20144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spc="-1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3200" spc="-1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かみさまの　</a:t>
            </a:r>
            <a:r>
              <a:rPr lang="ja-JP" altLang="en-US" sz="3200" spc="-1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あいは　じょうけんが　ありません</a:t>
            </a:r>
            <a:endParaRPr lang="ko-KR" altLang="en-US" sz="3200" spc="-1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8359775" cy="704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하트 6"/>
          <p:cNvSpPr/>
          <p:nvPr/>
        </p:nvSpPr>
        <p:spPr>
          <a:xfrm>
            <a:off x="497698" y="1628800"/>
            <a:ext cx="2620917" cy="2240629"/>
          </a:xfrm>
          <a:prstGeom prst="heart">
            <a:avLst/>
          </a:prstGeom>
          <a:solidFill>
            <a:srgbClr val="009A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b="1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アガペーのあい</a:t>
            </a:r>
            <a:endParaRPr lang="ko-KR" altLang="en-US" sz="2800" b="1" dirty="0">
              <a:solidFill>
                <a:schemeClr val="bg1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  <p:sp>
        <p:nvSpPr>
          <p:cNvPr id="11" name="하트 10"/>
          <p:cNvSpPr/>
          <p:nvPr/>
        </p:nvSpPr>
        <p:spPr>
          <a:xfrm>
            <a:off x="497698" y="4071180"/>
            <a:ext cx="2778158" cy="2166132"/>
          </a:xfrm>
          <a:prstGeom prst="hear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b="1" dirty="0" err="1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むじょ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うけんの</a:t>
            </a:r>
            <a:endParaRPr lang="en-US" altLang="ja-JP" sz="2400" b="1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b="1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ゆるし</a:t>
            </a:r>
            <a:endParaRPr lang="ko-KR" altLang="en-US" sz="2400" b="1" dirty="0">
              <a:solidFill>
                <a:schemeClr val="bg1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  <p:sp>
        <p:nvSpPr>
          <p:cNvPr id="12" name="하트 11"/>
          <p:cNvSpPr/>
          <p:nvPr/>
        </p:nvSpPr>
        <p:spPr>
          <a:xfrm>
            <a:off x="3118614" y="4109788"/>
            <a:ext cx="2749529" cy="219953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b="1" dirty="0" err="1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むじょ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うけんのすくい</a:t>
            </a:r>
            <a:endParaRPr lang="ko-KR" altLang="en-US" sz="2400" b="1" dirty="0">
              <a:solidFill>
                <a:schemeClr val="bg1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7003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30" y="1391133"/>
            <a:ext cx="9144000" cy="6465864"/>
          </a:xfrm>
          <a:prstGeom prst="rect">
            <a:avLst/>
          </a:prstGeom>
        </p:spPr>
      </p:pic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오른쪽 화살표 5"/>
          <p:cNvSpPr/>
          <p:nvPr/>
        </p:nvSpPr>
        <p:spPr>
          <a:xfrm>
            <a:off x="27177" y="112135"/>
            <a:ext cx="9144000" cy="1278998"/>
          </a:xfrm>
          <a:prstGeom prst="rightArrow">
            <a:avLst>
              <a:gd name="adj1" fmla="val 81846"/>
              <a:gd name="adj2" fmla="val 20144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アガペーのあいとは　どんな　ことでしょう</a:t>
            </a:r>
            <a:endParaRPr lang="ko-KR" altLang="en-US" sz="3200" spc="3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9" name="타원형 설명선 8"/>
          <p:cNvSpPr/>
          <p:nvPr/>
        </p:nvSpPr>
        <p:spPr>
          <a:xfrm>
            <a:off x="890765" y="1391132"/>
            <a:ext cx="7416824" cy="957747"/>
          </a:xfrm>
          <a:prstGeom prst="wedgeEllipseCallout">
            <a:avLst>
              <a:gd name="adj1" fmla="val 16869"/>
              <a:gd name="adj2" fmla="val 45672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よのなかの　あいとは　</a:t>
            </a:r>
            <a:endParaRPr lang="en-US" altLang="ja-JP" sz="32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ちがいます</a:t>
            </a:r>
            <a:endParaRPr lang="ko-KR" altLang="en-US" sz="3200" b="1" dirty="0">
              <a:solidFill>
                <a:schemeClr val="tx1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  <p:sp>
        <p:nvSpPr>
          <p:cNvPr id="10" name="타원형 설명선 9"/>
          <p:cNvSpPr/>
          <p:nvPr/>
        </p:nvSpPr>
        <p:spPr>
          <a:xfrm>
            <a:off x="836658" y="2501279"/>
            <a:ext cx="7416824" cy="957747"/>
          </a:xfrm>
          <a:prstGeom prst="wedgeEllipseCallout">
            <a:avLst>
              <a:gd name="adj1" fmla="val 16869"/>
              <a:gd name="adj2" fmla="val 45672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</a:t>
            </a:r>
            <a:r>
              <a:rPr lang="ja-JP" altLang="en-US" sz="32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コリント</a:t>
            </a:r>
            <a:r>
              <a:rPr lang="en-US" altLang="ja-JP" sz="32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13</a:t>
            </a:r>
            <a:r>
              <a:rPr lang="ja-JP" altLang="en-US" sz="32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しょうを　いっしょに　よみましょう</a:t>
            </a:r>
            <a:endParaRPr lang="ko-KR" altLang="en-US" sz="3200" b="1" dirty="0">
              <a:solidFill>
                <a:schemeClr val="tx1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3358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4" y="613789"/>
            <a:ext cx="10310500" cy="6941580"/>
          </a:xfrm>
          <a:prstGeom prst="rect">
            <a:avLst/>
          </a:prstGeom>
        </p:spPr>
      </p:pic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613788"/>
            <a:ext cx="7992888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dirty="0" err="1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ふくいん</a:t>
            </a:r>
            <a:r>
              <a:rPr lang="ko-KR" altLang="en-US" sz="3200" dirty="0" smtClean="0"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en-US" altLang="ko-KR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= 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じょうけんが　ない　かみさまの　</a:t>
            </a:r>
            <a:endParaRPr lang="en-US" altLang="ja-JP" sz="3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あいだけが　このよを　かえることが　できます</a:t>
            </a:r>
            <a:endParaRPr lang="ko-KR" altLang="en-US" sz="32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7281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psf\Home\Documents\학원복음화 작업\2013년 09월 학원복음화\5과\여자 렘넌트 겁에 질림 반대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282" y="1925122"/>
            <a:ext cx="2704065" cy="479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액자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621" y="4323596"/>
            <a:ext cx="2560049" cy="256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타원형 설명선 12"/>
          <p:cNvSpPr/>
          <p:nvPr/>
        </p:nvSpPr>
        <p:spPr>
          <a:xfrm>
            <a:off x="-252536" y="450640"/>
            <a:ext cx="5614818" cy="3872956"/>
          </a:xfrm>
          <a:prstGeom prst="wedgeEllipseCallout">
            <a:avLst>
              <a:gd name="adj1" fmla="val 52944"/>
              <a:gd name="adj2" fmla="val 51140"/>
            </a:avLst>
          </a:prstGeom>
          <a:solidFill>
            <a:srgbClr val="C9FF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レムナントは</a:t>
            </a:r>
            <a:endParaRPr lang="en-US" altLang="ja-JP" sz="32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かみさまの　あいで</a:t>
            </a:r>
            <a:endParaRPr lang="en-US" altLang="ja-JP" sz="32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このよを　かえる</a:t>
            </a:r>
            <a:endParaRPr lang="en-US" altLang="ja-JP" sz="32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しゅやく</a:t>
            </a:r>
            <a:r>
              <a:rPr lang="ja-JP" altLang="en-US" sz="3200" b="1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です</a:t>
            </a:r>
            <a:r>
              <a:rPr lang="ja-JP" altLang="en-US" sz="32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！</a:t>
            </a:r>
            <a:endParaRPr lang="ko-KR" altLang="en-US" sz="3200" b="1" dirty="0">
              <a:solidFill>
                <a:schemeClr val="tx1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6169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정오각형 2"/>
          <p:cNvSpPr/>
          <p:nvPr/>
        </p:nvSpPr>
        <p:spPr>
          <a:xfrm>
            <a:off x="683567" y="1512386"/>
            <a:ext cx="2376265" cy="1912144"/>
          </a:xfrm>
          <a:prstGeom prst="pentagon">
            <a:avLst/>
          </a:prstGeom>
          <a:solidFill>
            <a:srgbClr val="30F8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spc="-100" dirty="0" smtClean="0">
                <a:solidFill>
                  <a:schemeClr val="tx1"/>
                </a:solidFill>
                <a:latin typeface="+mj-ea"/>
                <a:ea typeface="+mj-ea"/>
              </a:rPr>
              <a:t>みことば</a:t>
            </a:r>
            <a:endParaRPr lang="ko-KR" altLang="en-US" sz="2800" spc="-1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9" name="정오각형 18"/>
          <p:cNvSpPr/>
          <p:nvPr/>
        </p:nvSpPr>
        <p:spPr>
          <a:xfrm>
            <a:off x="681201" y="3789040"/>
            <a:ext cx="2263132" cy="1885850"/>
          </a:xfrm>
          <a:prstGeom prst="pen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いのり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0" name="정오각형 19"/>
          <p:cNvSpPr/>
          <p:nvPr/>
        </p:nvSpPr>
        <p:spPr>
          <a:xfrm>
            <a:off x="5740290" y="1512386"/>
            <a:ext cx="2504117" cy="1988622"/>
          </a:xfrm>
          <a:prstGeom prst="pentagon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spc="-100" dirty="0" smtClean="0">
                <a:solidFill>
                  <a:schemeClr val="tx1"/>
                </a:solidFill>
                <a:latin typeface="+mn-ea"/>
              </a:rPr>
              <a:t>れいはい</a:t>
            </a:r>
            <a:endParaRPr lang="ko-KR" altLang="en-US" sz="28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1" name="정오각형 20"/>
          <p:cNvSpPr/>
          <p:nvPr/>
        </p:nvSpPr>
        <p:spPr>
          <a:xfrm>
            <a:off x="5888666" y="3789040"/>
            <a:ext cx="2296402" cy="1885850"/>
          </a:xfrm>
          <a:prstGeom prst="pentagon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じぞく</a:t>
            </a:r>
            <a:endParaRPr lang="en-US" altLang="ko-KR" sz="3200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95536" y="548680"/>
            <a:ext cx="8280920" cy="963706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れいてきな　ちからを　どのように</a:t>
            </a:r>
            <a:endParaRPr lang="en-US" altLang="ja-JP" sz="3200" dirty="0">
              <a:solidFill>
                <a:schemeClr val="bg1"/>
              </a:solidFill>
              <a:latin typeface="ＭＳ Ｐゴシック" panose="020B0600070205080204" pitchFamily="50" charset="-128"/>
            </a:endParaRPr>
          </a:p>
          <a:p>
            <a:pPr algn="ctr"/>
            <a:r>
              <a:rPr lang="ja-JP" altLang="en-US" sz="32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やしないますか</a:t>
            </a:r>
            <a:endParaRPr lang="ko-KR" altLang="en-US" sz="32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10" name="Picture 2" descr="\\psf\Home\Documents\학원복음화 작업\2013년 09월 학원복음화\5과\여자 렘넌트 겁에 질림 반대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242" y="2612347"/>
            <a:ext cx="2324140" cy="412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333" y="4662461"/>
            <a:ext cx="2560049" cy="256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43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1331</TotalTime>
  <Words>169</Words>
  <Application>Microsoft Office PowerPoint</Application>
  <PresentationFormat>画面に合わせる (4:3)</PresentationFormat>
  <Paragraphs>48</Paragraphs>
  <Slides>8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8" baseType="lpstr">
      <vt:lpstr>굴림</vt:lpstr>
      <vt:lpstr>HY견고딕</vt:lpstr>
      <vt:lpstr>HY강B</vt:lpstr>
      <vt:lpstr>Lucida Grande</vt:lpstr>
      <vt:lpstr>맑은 고딕</vt:lpstr>
      <vt:lpstr>ＭＳ Ｐゴシック</vt:lpstr>
      <vt:lpstr>ＭＳ Ｐ明朝</vt:lpstr>
      <vt:lpstr>Arial</vt:lpstr>
      <vt:lpstr>Helvetica</vt:lpstr>
      <vt:lpstr>Office 테마</vt:lpstr>
      <vt:lpstr>よを　いかす　かみさまの　あい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영혼사랑</dc:title>
  <dc:creator>김지영</dc:creator>
  <cp:lastModifiedBy>佐々木智香子</cp:lastModifiedBy>
  <cp:revision>148</cp:revision>
  <dcterms:created xsi:type="dcterms:W3CDTF">2017-08-25T05:53:34Z</dcterms:created>
  <dcterms:modified xsi:type="dcterms:W3CDTF">2018-01-13T03:00:28Z</dcterms:modified>
</cp:coreProperties>
</file>