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5" r:id="rId3"/>
    <p:sldId id="351" r:id="rId4"/>
    <p:sldId id="339" r:id="rId5"/>
    <p:sldId id="340" r:id="rId6"/>
    <p:sldId id="354" r:id="rId7"/>
    <p:sldId id="341" r:id="rId8"/>
    <p:sldId id="352" r:id="rId9"/>
    <p:sldId id="342" r:id="rId10"/>
    <p:sldId id="344" r:id="rId11"/>
    <p:sldId id="353" r:id="rId12"/>
    <p:sldId id="35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3F4"/>
    <a:srgbClr val="FFCB25"/>
    <a:srgbClr val="0000FF"/>
    <a:srgbClr val="FF43FF"/>
    <a:srgbClr val="FF99FF"/>
    <a:srgbClr val="FFCCFF"/>
    <a:srgbClr val="FFFF99"/>
    <a:srgbClr val="CCFFCC"/>
    <a:srgbClr val="FF00FF"/>
    <a:srgbClr val="9DD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48" autoAdjust="0"/>
  </p:normalViewPr>
  <p:slideViewPr>
    <p:cSldViewPr>
      <p:cViewPr varScale="1">
        <p:scale>
          <a:sx n="92" d="100"/>
          <a:sy n="92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8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7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9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絶対にだまされてはなりません。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절대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속지 말아요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レムナントが行くところに、神様は現場を完全に備えておいてあります。</a:t>
            </a:r>
            <a:endParaRPr lang="en-US" altLang="ja-JP" sz="2200" dirty="0" smtClean="0">
              <a:latin typeface="Lucida Grande" charset="0"/>
              <a:ea typeface="굴림" charset="-127"/>
              <a:sym typeface="Lucida Grande" charset="0"/>
            </a:endParaRP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宣教とは？神様が備えてくださっていることを見つけに行くことです。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71985"/>
            <a:ext cx="7796439" cy="54808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3588" y="476672"/>
            <a:ext cx="7416824" cy="1008112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すくいの　はたらきの　おくぎ</a:t>
            </a:r>
            <a:endParaRPr lang="ko-KR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1628800"/>
            <a:ext cx="3528392" cy="648072"/>
          </a:xfrm>
          <a:solidFill>
            <a:schemeClr val="bg1">
              <a:alpha val="18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err="1">
                <a:solidFill>
                  <a:schemeClr val="tx1"/>
                </a:solidFill>
                <a:latin typeface="+mn-ea"/>
              </a:rPr>
              <a:t>エペソ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3:14-15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723053" cy="472623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10808" y="548680"/>
            <a:ext cx="8409663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ひとつの　たましいを　すくう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でんどう、せんきょうには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すばらしい　あいが　あらわれます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7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085"/>
            <a:ext cx="5473898" cy="63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4283968" y="1052736"/>
            <a:ext cx="4886280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でんどう、せんきょうに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もちいられる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レムナントに　なりましょう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275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63802" y="1996305"/>
            <a:ext cx="8497529" cy="10805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　フォーラムしよう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802" y="3251509"/>
            <a:ext cx="8043382" cy="115499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けいけん</a:t>
            </a:r>
            <a:r>
              <a:rPr lang="ja-JP" altLang="en-US" sz="32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したことと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つなげて　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512" y="4581127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でんどうと　せんきょうの　ための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ちいさな　じっせんを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きめよう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85140"/>
            <a:ext cx="3533376" cy="4939024"/>
          </a:xfrm>
          <a:prstGeom prst="rect">
            <a:avLst/>
          </a:prstGeom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みことばを　きく　じかんに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すべての　はたらきが　おきます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폭발 2 3"/>
          <p:cNvSpPr/>
          <p:nvPr/>
        </p:nvSpPr>
        <p:spPr>
          <a:xfrm>
            <a:off x="107504" y="1595478"/>
            <a:ext cx="4463380" cy="2049546"/>
          </a:xfrm>
          <a:prstGeom prst="irregularSeal2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せいれい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폭발 2 9"/>
          <p:cNvSpPr/>
          <p:nvPr/>
        </p:nvSpPr>
        <p:spPr>
          <a:xfrm>
            <a:off x="-324544" y="4590286"/>
            <a:ext cx="4463380" cy="204954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くら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やみ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くだかれる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폭발 2 10"/>
          <p:cNvSpPr/>
          <p:nvPr/>
        </p:nvSpPr>
        <p:spPr>
          <a:xfrm>
            <a:off x="5508104" y="2004532"/>
            <a:ext cx="4463380" cy="2049546"/>
          </a:xfrm>
          <a:prstGeom prst="irregularSeal2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みつかい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はたら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폭발 2 11"/>
          <p:cNvSpPr/>
          <p:nvPr/>
        </p:nvSpPr>
        <p:spPr>
          <a:xfrm>
            <a:off x="5508104" y="4614461"/>
            <a:ext cx="3700729" cy="1719034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84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すくいの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み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ことばを　きいて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ふかく　フォーラムしよう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폭발 2 13"/>
          <p:cNvSpPr/>
          <p:nvPr/>
        </p:nvSpPr>
        <p:spPr>
          <a:xfrm>
            <a:off x="406729" y="1268760"/>
            <a:ext cx="8352928" cy="2239697"/>
          </a:xfrm>
          <a:prstGeom prst="irregularSeal2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あるひ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せい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こうしゃの　ざに　いるように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なります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719794" y="4293096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ヨセフ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627784" y="5255022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ダビデ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84168" y="4054078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テモテ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52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86695" y="692696"/>
            <a:ext cx="8424007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ひとつの　たましいが　すくわれるのには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すばらしい　おくぎが　あります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3675732" cy="33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960463" y="3400120"/>
            <a:ext cx="2885842" cy="2691358"/>
            <a:chOff x="-532" y="-352"/>
            <a:chExt cx="2880" cy="2880"/>
          </a:xfrm>
        </p:grpSpPr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" y="-352"/>
              <a:ext cx="2880" cy="2880"/>
            </a:xfrm>
            <a:prstGeom prst="rect">
              <a:avLst/>
            </a:prstGeom>
            <a:noFill/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7"/>
            <p:cNvSpPr>
              <a:spLocks/>
            </p:cNvSpPr>
            <p:nvPr/>
          </p:nvSpPr>
          <p:spPr bwMode="auto">
            <a:xfrm>
              <a:off x="-354" y="64"/>
              <a:ext cx="2523" cy="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ja-JP" altLang="en-US" sz="4400" dirty="0" smtClean="0">
                  <a:solidFill>
                    <a:srgbClr val="FF2712"/>
                  </a:solidFill>
                  <a:latin typeface="+mn-ea"/>
                  <a:sym typeface="헤움목각182" charset="0"/>
                </a:rPr>
                <a:t>かみの</a:t>
              </a:r>
              <a:endParaRPr lang="en-US" altLang="ja-JP" sz="4400" dirty="0" smtClean="0">
                <a:solidFill>
                  <a:srgbClr val="FF2712"/>
                </a:solidFill>
                <a:latin typeface="+mn-ea"/>
                <a:sym typeface="헤움목각182" charset="0"/>
              </a:endParaRPr>
            </a:p>
            <a:p>
              <a:pPr algn="ctr"/>
              <a:r>
                <a:rPr lang="ja-JP" altLang="en-US" sz="4400" dirty="0" smtClean="0">
                  <a:solidFill>
                    <a:srgbClr val="FF2712"/>
                  </a:solidFill>
                  <a:latin typeface="+mn-ea"/>
                  <a:sym typeface="헤움목각182" charset="0"/>
                </a:rPr>
                <a:t>こども</a:t>
              </a:r>
              <a:endParaRPr lang="ko-KR" altLang="en-US" sz="4400" dirty="0">
                <a:solidFill>
                  <a:srgbClr val="FF2712"/>
                </a:solidFill>
                <a:latin typeface="+mn-ea"/>
                <a:sym typeface="헤움목각182" charset="0"/>
              </a:endParaRPr>
            </a:p>
          </p:txBody>
        </p:sp>
      </p:grpSp>
      <p:sp>
        <p:nvSpPr>
          <p:cNvPr id="16" name="타원 15"/>
          <p:cNvSpPr/>
          <p:nvPr/>
        </p:nvSpPr>
        <p:spPr>
          <a:xfrm>
            <a:off x="386695" y="1763332"/>
            <a:ext cx="3005423" cy="115212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でんどうの　おくぎ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100407" y="1779214"/>
            <a:ext cx="3005423" cy="115212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せんきょうの　おくぎ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835288" y="1763332"/>
            <a:ext cx="3005423" cy="1152128"/>
          </a:xfrm>
          <a:prstGeom prst="ellipse">
            <a:avLst/>
          </a:prstGeom>
          <a:solidFill>
            <a:srgbClr val="FF4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あいの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おくぎ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5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36568"/>
            <a:ext cx="6552728" cy="4606500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572148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おくぎが　あらわれます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3:1-4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436244"/>
            <a:ext cx="7650804" cy="1380688"/>
          </a:xfrm>
          <a:prstGeom prst="rightArrow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しゅうじんと　なりました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4774" y="2582906"/>
            <a:ext cx="7629594" cy="14041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ろうや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でも　かみさまの　けいりんを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54774" y="4653136"/>
            <a:ext cx="7629594" cy="16561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けいじによって　しらせて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3564" y="1917496"/>
            <a:ext cx="8125421" cy="302433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</a:t>
            </a:r>
            <a:r>
              <a:rPr lang="ja-JP" altLang="en-US" sz="3200" dirty="0" err="1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　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もくひょうを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もって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このよを　おさめて　おられること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사각형 설명선 13"/>
          <p:cNvSpPr/>
          <p:nvPr/>
        </p:nvSpPr>
        <p:spPr>
          <a:xfrm>
            <a:off x="683568" y="1898486"/>
            <a:ext cx="2261479" cy="864096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</a:t>
            </a: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りんとは</a:t>
            </a:r>
            <a:r>
              <a:rPr lang="en-US" altLang="ko-KR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2800" b="1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9512" y="1856011"/>
            <a:ext cx="7969922" cy="316835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ちえを　くださって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さとらせて　くださること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834054" y="2018576"/>
            <a:ext cx="2088232" cy="864096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けいじとは</a:t>
            </a:r>
            <a:r>
              <a:rPr lang="en-US" altLang="ko-KR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b="1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1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5242241" y="2204864"/>
            <a:ext cx="3218191" cy="2338173"/>
          </a:xfrm>
          <a:prstGeom prst="wedgeRoundRectCallout">
            <a:avLst>
              <a:gd name="adj1" fmla="val -55322"/>
              <a:gd name="adj2" fmla="val 6398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538563" cy="188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10809" y="548680"/>
            <a:ext cx="8208912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でんどうは　わたしが　することでは　なく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なさることです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9" y="3140968"/>
            <a:ext cx="4601586" cy="31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73" y="3633500"/>
            <a:ext cx="7041604" cy="295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せんきょうの　おくぎが　あらわれます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3:6-12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79570" y="1412776"/>
            <a:ext cx="7892830" cy="1440160"/>
          </a:xfrm>
          <a:prstGeom prst="rightArrow">
            <a:avLst/>
          </a:prstGeom>
          <a:solidFill>
            <a:srgbClr val="FC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いほうじんにも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いやくを　あたえられました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3:6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48342" y="2564904"/>
            <a:ext cx="7996066" cy="1584176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めぐみの　たまものを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つたえなければ　なりません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3:7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33564" y="4036916"/>
            <a:ext cx="8442892" cy="2344412"/>
          </a:xfrm>
          <a:prstGeom prst="rightArrow">
            <a:avLst/>
          </a:prstGeom>
          <a:solidFill>
            <a:srgbClr val="FF4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じょうと　ちじょうに　ある　すべての　ものに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なを　あたえられました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3:14-15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59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4" descr="D:\My Pictures\1학원복음화\2-14이사야\이사야 포로 강대국 전쟁 속국 노예 멸망 재앙 전쟁1 복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726" y="3212976"/>
            <a:ext cx="3342674" cy="3312829"/>
          </a:xfrm>
          <a:prstGeom prst="rect">
            <a:avLst/>
          </a:prstGeom>
          <a:noFill/>
        </p:spPr>
      </p:pic>
      <p:pic>
        <p:nvPicPr>
          <p:cNvPr id="15" name="Picture 2" descr="D:\My Pictures\1학원복음화\2-14이사야\크기변환_이사야 포로 강대국 전쟁 속국 노예 멸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7" y="2853567"/>
            <a:ext cx="3168353" cy="3539990"/>
          </a:xfrm>
          <a:prstGeom prst="rect">
            <a:avLst/>
          </a:prstGeom>
          <a:noFill/>
        </p:spPr>
      </p:pic>
      <p:sp>
        <p:nvSpPr>
          <p:cNvPr id="16" name="폭발 2 15"/>
          <p:cNvSpPr/>
          <p:nvPr/>
        </p:nvSpPr>
        <p:spPr>
          <a:xfrm>
            <a:off x="1187624" y="548681"/>
            <a:ext cx="7128792" cy="2376263"/>
          </a:xfrm>
          <a:prstGeom prst="irregularSeal2">
            <a:avLst/>
          </a:prstGeom>
          <a:solidFill>
            <a:srgbClr val="62C3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イスラエルが　ほろびた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2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43" y="1506384"/>
            <a:ext cx="4705693" cy="3146752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4255"/>
            <a:ext cx="2778293" cy="30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280920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あいの　おくぎが　あら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われました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ctr"/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3:17-19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330880"/>
            <a:ext cx="8154860" cy="1584176"/>
          </a:xfrm>
          <a:prstGeom prst="rightArrow">
            <a:avLst/>
          </a:prstGeom>
          <a:solidFill>
            <a:srgbClr val="DDE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あいに　ねざし　きそを　おきます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69568" y="2890684"/>
            <a:ext cx="8262872" cy="1618436"/>
          </a:xfrm>
          <a:prstGeom prst="rightArrow">
            <a:avLst/>
          </a:prstGeom>
          <a:solidFill>
            <a:srgbClr val="9D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ちしきに　あふれる　キリストの　あいを　しります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33564" y="4509120"/>
            <a:ext cx="8442892" cy="1728192"/>
          </a:xfrm>
          <a:prstGeom prst="rightArrow">
            <a:avLst/>
          </a:prstGeom>
          <a:solidFill>
            <a:srgbClr val="62C3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ひろさ、ながさ、たかさ、ふかさを　さとります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28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1718</TotalTime>
  <Words>155</Words>
  <Application>Microsoft Office PowerPoint</Application>
  <PresentationFormat>画面に合わせる (4:3)</PresentationFormat>
  <Paragraphs>81</Paragraphs>
  <Slides>12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굴림</vt:lpstr>
      <vt:lpstr>HY견고딕</vt:lpstr>
      <vt:lpstr>KT&amp;G 상상제목 B</vt:lpstr>
      <vt:lpstr>KT&amp;G 상상제목OTF B</vt:lpstr>
      <vt:lpstr>Lucida Grande</vt:lpstr>
      <vt:lpstr>맑은 고딕</vt:lpstr>
      <vt:lpstr>ＭＳ Ｐゴシック</vt:lpstr>
      <vt:lpstr>헤움목각182</vt:lpstr>
      <vt:lpstr>Arial</vt:lpstr>
      <vt:lpstr>Office 테마</vt:lpstr>
      <vt:lpstr>すくいの　はたらきの　おくぎ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198</cp:revision>
  <dcterms:created xsi:type="dcterms:W3CDTF">2017-08-25T05:53:34Z</dcterms:created>
  <dcterms:modified xsi:type="dcterms:W3CDTF">2018-04-13T12:22:29Z</dcterms:modified>
</cp:coreProperties>
</file>