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2" r:id="rId3"/>
    <p:sldId id="356" r:id="rId4"/>
    <p:sldId id="339" r:id="rId5"/>
    <p:sldId id="355" r:id="rId6"/>
    <p:sldId id="340" r:id="rId7"/>
    <p:sldId id="341" r:id="rId8"/>
    <p:sldId id="357" r:id="rId9"/>
    <p:sldId id="325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1E9"/>
    <a:srgbClr val="E96C31"/>
    <a:srgbClr val="E65A30"/>
    <a:srgbClr val="FEFBF5"/>
    <a:srgbClr val="BCC6D0"/>
    <a:srgbClr val="CFE1E5"/>
    <a:srgbClr val="FFFF99"/>
    <a:srgbClr val="FFCCFF"/>
    <a:srgbClr val="CCFFCC"/>
    <a:srgbClr val="62C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5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神様からはなれた状態からくる１２の問題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참선지자 </a:t>
            </a:r>
            <a:r>
              <a:rPr lang="ko-KR" altLang="en-US" sz="2200" dirty="0" err="1" smtClean="0">
                <a:latin typeface="Lucida Grande" charset="0"/>
                <a:ea typeface="굴림" charset="-127"/>
                <a:sym typeface="Lucida Grande" charset="0"/>
              </a:rPr>
              <a:t>참제사장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</a:t>
            </a:r>
            <a:r>
              <a:rPr lang="ko-KR" altLang="en-US" sz="2200" dirty="0" err="1" smtClean="0">
                <a:latin typeface="Lucida Grande" charset="0"/>
                <a:ea typeface="굴림" charset="-127"/>
                <a:sym typeface="Lucida Grande" charset="0"/>
              </a:rPr>
              <a:t>참왕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예수 그리스도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7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ja-JP" altLang="en-US" sz="2200" dirty="0" smtClean="0">
                <a:latin typeface="Lucida Grande" charset="0"/>
                <a:ea typeface="굴림" charset="-127"/>
                <a:sym typeface="Lucida Grande" charset="0"/>
              </a:rPr>
              <a:t>沼に落ちた人は、自分の力で出てくることはできません。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0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29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694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" y="620688"/>
            <a:ext cx="9144000" cy="642813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63588" y="620688"/>
            <a:ext cx="7416824" cy="1008112"/>
          </a:xfrm>
          <a:solidFill>
            <a:schemeClr val="bg1">
              <a:alpha val="99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すくいの　</a:t>
            </a:r>
            <a:r>
              <a:rPr lang="ja-JP" altLang="en-US" dirty="0" err="1" smtClean="0">
                <a:solidFill>
                  <a:srgbClr val="FF0000"/>
                </a:solidFill>
                <a:latin typeface="+mn-ea"/>
                <a:ea typeface="+mn-ea"/>
              </a:rPr>
              <a:t>り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ゆう</a:t>
            </a:r>
            <a:endParaRPr lang="ko-KR" altLang="en-US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1628800"/>
            <a:ext cx="3528392" cy="648072"/>
          </a:xfrm>
          <a:solidFill>
            <a:schemeClr val="bg1">
              <a:alpha val="1800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dirty="0" err="1">
                <a:solidFill>
                  <a:schemeClr val="tx1"/>
                </a:solidFill>
                <a:latin typeface="+mn-ea"/>
              </a:rPr>
              <a:t>エペソ</a:t>
            </a:r>
            <a:r>
              <a:rPr lang="en-US" altLang="ko-KR" sz="36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4:11-12</a:t>
            </a:r>
            <a:endParaRPr lang="ko-KR" altLang="en-US" sz="36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4" y="3216040"/>
            <a:ext cx="7702179" cy="3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j-ea"/>
                <a:ea typeface="+mj-ea"/>
              </a:rPr>
              <a:t>みことばを　きく　じかんに　</a:t>
            </a:r>
            <a:endParaRPr lang="en-US" altLang="ja-JP" sz="3200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j-ea"/>
                <a:ea typeface="+mj-ea"/>
              </a:rPr>
              <a:t>すべての　はたらきが　おきます</a:t>
            </a:r>
            <a:endParaRPr lang="ko-KR" altLang="en-US" sz="3200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sp>
        <p:nvSpPr>
          <p:cNvPr id="4" name="폭발 2 3"/>
          <p:cNvSpPr/>
          <p:nvPr/>
        </p:nvSpPr>
        <p:spPr>
          <a:xfrm>
            <a:off x="107504" y="1595478"/>
            <a:ext cx="4463380" cy="2049546"/>
          </a:xfrm>
          <a:prstGeom prst="irregularSeal2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せいれいはたらき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폭발 2 9"/>
          <p:cNvSpPr/>
          <p:nvPr/>
        </p:nvSpPr>
        <p:spPr>
          <a:xfrm>
            <a:off x="-324544" y="4590286"/>
            <a:ext cx="4463380" cy="2049546"/>
          </a:xfrm>
          <a:prstGeom prst="irregularSeal2">
            <a:avLst/>
          </a:prstGeom>
          <a:solidFill>
            <a:srgbClr val="FFC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くら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やみ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しばられる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폭발 2 10"/>
          <p:cNvSpPr/>
          <p:nvPr/>
        </p:nvSpPr>
        <p:spPr>
          <a:xfrm>
            <a:off x="5508104" y="2004532"/>
            <a:ext cx="4463380" cy="2049546"/>
          </a:xfrm>
          <a:prstGeom prst="irregularSeal2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みつかいはたらき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폭발 2 11"/>
          <p:cNvSpPr/>
          <p:nvPr/>
        </p:nvSpPr>
        <p:spPr>
          <a:xfrm>
            <a:off x="5508103" y="4590286"/>
            <a:ext cx="3700729" cy="1719034"/>
          </a:xfrm>
          <a:prstGeom prst="irregularSeal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いやし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79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" y="620686"/>
            <a:ext cx="9144000" cy="6428137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674756" y="620686"/>
            <a:ext cx="8469244" cy="924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すくいの　りゆうを　ふかく　フォーラムしよう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폭발 2 4"/>
          <p:cNvSpPr/>
          <p:nvPr/>
        </p:nvSpPr>
        <p:spPr>
          <a:xfrm>
            <a:off x="406729" y="1268760"/>
            <a:ext cx="8352928" cy="2239697"/>
          </a:xfrm>
          <a:prstGeom prst="irregularSeal2">
            <a:avLst/>
          </a:prstGeom>
          <a:solidFill>
            <a:srgbClr val="62C3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あるひ　</a:t>
            </a:r>
            <a:r>
              <a:rPr lang="ja-JP" altLang="en-US" sz="2800" dirty="0" err="1" smtClean="0">
                <a:solidFill>
                  <a:schemeClr val="tx1"/>
                </a:solidFill>
                <a:latin typeface="+mn-ea"/>
              </a:rPr>
              <a:t>せい</a:t>
            </a:r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こうしゃの</a:t>
            </a:r>
            <a:endParaRPr lang="en-US" altLang="ja-JP" sz="28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ざに　いるでしょう！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690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410831" y="813872"/>
            <a:ext cx="8289762" cy="864096"/>
          </a:xfrm>
          <a:prstGeom prst="wedge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そうせいき</a:t>
            </a:r>
            <a:r>
              <a:rPr lang="en-US" altLang="ko-KR" sz="3200" dirty="0" smtClean="0">
                <a:latin typeface="+mj-ea"/>
                <a:ea typeface="+mj-ea"/>
              </a:rPr>
              <a:t>3</a:t>
            </a:r>
            <a:r>
              <a:rPr lang="ja-JP" altLang="en-US" sz="3200" dirty="0" smtClean="0">
                <a:latin typeface="+mj-ea"/>
                <a:ea typeface="+mj-ea"/>
              </a:rPr>
              <a:t>しょうの　もんだいで　すべての　</a:t>
            </a:r>
            <a:endParaRPr lang="en-US" altLang="ja-JP" sz="3200" dirty="0" smtClean="0">
              <a:latin typeface="+mj-ea"/>
              <a:ea typeface="+mj-ea"/>
            </a:endParaRPr>
          </a:p>
          <a:p>
            <a:pPr algn="ctr"/>
            <a:r>
              <a:rPr lang="ja-JP" altLang="en-US" sz="3200" dirty="0" smtClean="0">
                <a:latin typeface="+mj-ea"/>
                <a:ea typeface="+mj-ea"/>
              </a:rPr>
              <a:t>ひとが　ほろびに　おちいりました</a:t>
            </a:r>
            <a:endParaRPr lang="ko-KR" altLang="en-US" sz="3600" b="1" dirty="0">
              <a:latin typeface="+mj-ea"/>
              <a:ea typeface="+mj-ea"/>
            </a:endParaRPr>
          </a:p>
        </p:txBody>
      </p:sp>
      <p:pic>
        <p:nvPicPr>
          <p:cNvPr id="20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92" y="2132856"/>
            <a:ext cx="6798924" cy="4539456"/>
          </a:xfrm>
          <a:prstGeom prst="rect">
            <a:avLst/>
          </a:prstGeom>
          <a:noFill/>
          <a:ln>
            <a:noFill/>
          </a:ln>
          <a:effectLst>
            <a:outerShdw blurRad="76200" dist="88899" dir="948001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사각형 설명선 4"/>
          <p:cNvSpPr/>
          <p:nvPr/>
        </p:nvSpPr>
        <p:spPr bwMode="auto">
          <a:xfrm>
            <a:off x="399144" y="5733256"/>
            <a:ext cx="4392488" cy="792088"/>
          </a:xfrm>
          <a:prstGeom prst="wedgeRoundRectCallout">
            <a:avLst>
              <a:gd name="adj1" fmla="val 40423"/>
              <a:gd name="adj2" fmla="val -191077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+mn-ea"/>
              </a:rPr>
              <a:t>かみさま　はなれ、</a:t>
            </a:r>
            <a:endParaRPr lang="en-US" altLang="ja-JP" sz="2800" b="1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+mn-ea"/>
              </a:rPr>
              <a:t>つみ、サタン</a:t>
            </a:r>
            <a:endParaRPr lang="en-US" altLang="ko-KR" sz="2800" b="1" spc="-150" dirty="0">
              <a:latin typeface="+mn-ea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399144" y="2780928"/>
            <a:ext cx="3384376" cy="792088"/>
          </a:xfrm>
          <a:prstGeom prst="wedgeRoundRectCallout">
            <a:avLst>
              <a:gd name="adj1" fmla="val 60313"/>
              <a:gd name="adj2" fmla="val 159866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+mn-ea"/>
              </a:rPr>
              <a:t>シャーマニズム、</a:t>
            </a:r>
            <a:endParaRPr lang="en-US" altLang="ja-JP" sz="2800" b="1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+mn-ea"/>
              </a:rPr>
              <a:t>うらない、</a:t>
            </a:r>
            <a:r>
              <a:rPr lang="ja-JP" altLang="en-US" sz="2800" b="1" spc="-150" dirty="0" err="1" smtClean="0">
                <a:latin typeface="+mn-ea"/>
              </a:rPr>
              <a:t>ぐうぞう</a:t>
            </a:r>
            <a:endParaRPr lang="en-US" altLang="ko-KR" sz="2800" b="1" spc="-150" dirty="0">
              <a:latin typeface="+mn-ea"/>
            </a:endParaRPr>
          </a:p>
        </p:txBody>
      </p:sp>
      <p:sp>
        <p:nvSpPr>
          <p:cNvPr id="7" name="모서리가 둥근 사각형 설명선 6"/>
          <p:cNvSpPr/>
          <p:nvPr/>
        </p:nvSpPr>
        <p:spPr bwMode="auto">
          <a:xfrm>
            <a:off x="5336716" y="3032956"/>
            <a:ext cx="3384376" cy="792088"/>
          </a:xfrm>
          <a:prstGeom prst="wedgeRoundRectCallout">
            <a:avLst>
              <a:gd name="adj1" fmla="val -59399"/>
              <a:gd name="adj2" fmla="val 129674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 smtClean="0">
                <a:latin typeface="+mn-ea"/>
              </a:rPr>
              <a:t>みしんじゃ</a:t>
            </a:r>
            <a:r>
              <a:rPr lang="en-US" altLang="ko-KR" sz="2800" b="1" spc="-150" dirty="0" smtClean="0">
                <a:latin typeface="+mn-ea"/>
              </a:rPr>
              <a:t>6</a:t>
            </a:r>
            <a:r>
              <a:rPr lang="ja-JP" altLang="en-US" sz="2800" b="1" spc="-150" dirty="0" smtClean="0">
                <a:latin typeface="+mn-ea"/>
              </a:rPr>
              <a:t>つの　</a:t>
            </a:r>
            <a:endParaRPr lang="en-US" altLang="ja-JP" sz="2800" b="1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2800" b="1" spc="-150" dirty="0" err="1" smtClean="0">
                <a:latin typeface="+mn-ea"/>
              </a:rPr>
              <a:t>じょ</a:t>
            </a:r>
            <a:r>
              <a:rPr lang="ja-JP" altLang="en-US" sz="2800" b="1" spc="-150" dirty="0" smtClean="0">
                <a:latin typeface="+mn-ea"/>
              </a:rPr>
              <a:t>うたい</a:t>
            </a:r>
            <a:endParaRPr lang="en-US" altLang="ko-KR" sz="2800" b="1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5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9468"/>
            <a:ext cx="914400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369338" y="393782"/>
            <a:ext cx="8451133" cy="864096"/>
          </a:xfrm>
          <a:prstGeom prst="wedgeRect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 smtClean="0">
                <a:latin typeface="+mn-ea"/>
              </a:rPr>
              <a:t>ただ　キリストの　ほかには　みちは　ありません</a:t>
            </a:r>
            <a:endParaRPr lang="ko-KR" altLang="en-US" sz="3200" b="1" dirty="0">
              <a:latin typeface="+mn-ea"/>
            </a:endParaRPr>
          </a:p>
        </p:txBody>
      </p:sp>
      <p:pic>
        <p:nvPicPr>
          <p:cNvPr id="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2304256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70" y="3068960"/>
            <a:ext cx="2945257" cy="582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951008" y="2317154"/>
            <a:ext cx="1090363" cy="646331"/>
          </a:xfrm>
          <a:prstGeom prst="rect">
            <a:avLst/>
          </a:prstGeom>
          <a:solidFill>
            <a:srgbClr val="BCC6D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つみ</a:t>
            </a:r>
            <a:endParaRPr lang="ja-JP" altLang="en-US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88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36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563" y="1910571"/>
            <a:ext cx="6002758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572148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ゆいいつの　もんだい　かいけつ　だからです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233564" y="1854046"/>
            <a:ext cx="7650804" cy="1380688"/>
          </a:xfrm>
          <a:prstGeom prst="rightArrow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すくいぬしは　ひとりだけです</a:t>
            </a:r>
            <a:r>
              <a:rPr lang="en-US" altLang="ko-KR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4:1-5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254774" y="3234734"/>
            <a:ext cx="7629594" cy="1404156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かみさまも　ひとりです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4:6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254774" y="4653136"/>
            <a:ext cx="8555928" cy="14803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ja-JP" altLang="en-US" sz="28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ひとりひとりに　めぐみの　たまものを　くださいました</a:t>
            </a:r>
            <a:r>
              <a:rPr lang="en-US" altLang="ko-KR" sz="2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24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4:7</a:t>
            </a:r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41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47062"/>
            <a:ext cx="5868652" cy="48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すくいの　りゆうを　きょうかいに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あたえられました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エペソ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4:12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395536" y="1145480"/>
            <a:ext cx="7892830" cy="1440160"/>
          </a:xfrm>
          <a:prstGeom prst="rightArrow">
            <a:avLst/>
          </a:prstGeom>
          <a:solidFill>
            <a:srgbClr val="FCDC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しんとを　ととのえる　ためです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51920" y="3052971"/>
            <a:ext cx="1530170" cy="461665"/>
          </a:xfrm>
          <a:prstGeom prst="rect">
            <a:avLst/>
          </a:prstGeom>
          <a:solidFill>
            <a:srgbClr val="FEFBF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きょうかい</a:t>
            </a:r>
            <a:endParaRPr kumimoji="1" lang="ja-JP" altLang="en-US" sz="2400" dirty="0"/>
          </a:p>
        </p:txBody>
      </p:sp>
      <p:sp>
        <p:nvSpPr>
          <p:cNvPr id="4" name="ハート 3"/>
          <p:cNvSpPr/>
          <p:nvPr/>
        </p:nvSpPr>
        <p:spPr>
          <a:xfrm>
            <a:off x="2195736" y="4293096"/>
            <a:ext cx="504056" cy="432048"/>
          </a:xfrm>
          <a:prstGeom prst="heart">
            <a:avLst/>
          </a:prstGeom>
          <a:solidFill>
            <a:srgbClr val="E96C3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95736" y="436510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きょうし</a:t>
            </a:r>
            <a:endParaRPr kumimoji="1" lang="ja-JP" altLang="en-US" sz="900" b="1" dirty="0"/>
          </a:p>
        </p:txBody>
      </p:sp>
      <p:sp>
        <p:nvSpPr>
          <p:cNvPr id="11" name="ハート 10"/>
          <p:cNvSpPr/>
          <p:nvPr/>
        </p:nvSpPr>
        <p:spPr>
          <a:xfrm>
            <a:off x="3072568" y="4290976"/>
            <a:ext cx="504056" cy="432048"/>
          </a:xfrm>
          <a:prstGeom prst="heart">
            <a:avLst/>
          </a:prstGeom>
          <a:solidFill>
            <a:srgbClr val="E96C3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ハート 13"/>
          <p:cNvSpPr/>
          <p:nvPr/>
        </p:nvSpPr>
        <p:spPr>
          <a:xfrm>
            <a:off x="4229962" y="4290976"/>
            <a:ext cx="504056" cy="432048"/>
          </a:xfrm>
          <a:prstGeom prst="heart">
            <a:avLst/>
          </a:prstGeom>
          <a:solidFill>
            <a:srgbClr val="E96C3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ハート 14"/>
          <p:cNvSpPr/>
          <p:nvPr/>
        </p:nvSpPr>
        <p:spPr>
          <a:xfrm>
            <a:off x="5306592" y="4264496"/>
            <a:ext cx="504056" cy="432048"/>
          </a:xfrm>
          <a:prstGeom prst="heart">
            <a:avLst/>
          </a:prstGeom>
          <a:solidFill>
            <a:srgbClr val="E96C3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ハート 15"/>
          <p:cNvSpPr/>
          <p:nvPr/>
        </p:nvSpPr>
        <p:spPr>
          <a:xfrm>
            <a:off x="6249616" y="4264496"/>
            <a:ext cx="504056" cy="432048"/>
          </a:xfrm>
          <a:prstGeom prst="heart">
            <a:avLst/>
          </a:prstGeom>
          <a:solidFill>
            <a:srgbClr val="E96C3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108426" y="4356031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ぼくし</a:t>
            </a:r>
            <a:endParaRPr kumimoji="1" lang="ja-JP" altLang="en-US" sz="900" b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188692" y="4337161"/>
            <a:ext cx="6296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でんどう</a:t>
            </a:r>
            <a:endParaRPr kumimoji="1" lang="ja-JP" altLang="en-US" sz="9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331184" y="4371354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よういく</a:t>
            </a:r>
            <a:endParaRPr kumimoji="1" lang="ja-JP" altLang="en-US" sz="9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49616" y="4369053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 smtClean="0"/>
              <a:t>さんび</a:t>
            </a:r>
            <a:endParaRPr kumimoji="1" lang="ja-JP" altLang="en-US" sz="9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13856" y="5717781"/>
            <a:ext cx="4806298" cy="584775"/>
          </a:xfrm>
          <a:prstGeom prst="rect">
            <a:avLst/>
          </a:prstGeom>
          <a:solidFill>
            <a:srgbClr val="F6F1E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　　　　</a:t>
            </a:r>
            <a:r>
              <a:rPr kumimoji="1" lang="ja-JP" altLang="en-US" sz="32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ただ　キリスト</a:t>
            </a:r>
            <a:endParaRPr kumimoji="1" lang="ja-JP" altLang="en-US" sz="32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" name="오른쪽 화살표 9"/>
          <p:cNvSpPr/>
          <p:nvPr/>
        </p:nvSpPr>
        <p:spPr>
          <a:xfrm>
            <a:off x="335094" y="4184113"/>
            <a:ext cx="8442892" cy="2344412"/>
          </a:xfrm>
          <a:prstGeom prst="rightArrow">
            <a:avLst/>
          </a:prstGeom>
          <a:solidFill>
            <a:srgbClr val="FF4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キリストの　からだを　たてあげる　ためです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395536" y="2559746"/>
            <a:ext cx="7996066" cy="1584176"/>
          </a:xfrm>
          <a:prstGeom prst="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ほうしの　はたらきを　させるためです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594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My Pictures\1야고보서\크기변경_1-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602"/>
            <a:ext cx="8651752" cy="63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사각형 설명선 10"/>
          <p:cNvSpPr/>
          <p:nvPr/>
        </p:nvSpPr>
        <p:spPr bwMode="auto">
          <a:xfrm rot="20931567">
            <a:off x="303114" y="2203382"/>
            <a:ext cx="3039447" cy="751982"/>
          </a:xfrm>
          <a:prstGeom prst="wedgeRoundRectCallout">
            <a:avLst>
              <a:gd name="adj1" fmla="val -38929"/>
              <a:gd name="adj2" fmla="val 135246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むなしい　こころ</a:t>
            </a:r>
            <a:endParaRPr lang="en-US" altLang="ko-KR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 rot="483736">
            <a:off x="465879" y="5658265"/>
            <a:ext cx="2286000" cy="777671"/>
          </a:xfrm>
          <a:prstGeom prst="wedgeRoundRectCallout">
            <a:avLst>
              <a:gd name="adj1" fmla="val 39886"/>
              <a:gd name="adj2" fmla="val -110222"/>
              <a:gd name="adj3" fmla="val 16667"/>
            </a:avLst>
          </a:prstGeom>
          <a:solidFill>
            <a:srgbClr val="B6FEA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むち</a:t>
            </a:r>
            <a:r>
              <a:rPr lang="ja-JP" altLang="en-US" sz="24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（しらない）</a:t>
            </a:r>
            <a:endParaRPr lang="en-US" altLang="ko-KR" sz="24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모서리가 둥근 사각형 설명선 14"/>
          <p:cNvSpPr/>
          <p:nvPr/>
        </p:nvSpPr>
        <p:spPr bwMode="auto">
          <a:xfrm rot="21095601">
            <a:off x="6275725" y="1615736"/>
            <a:ext cx="2638274" cy="797245"/>
          </a:xfrm>
          <a:prstGeom prst="wedgeRoundRectCallout">
            <a:avLst>
              <a:gd name="adj1" fmla="val -25500"/>
              <a:gd name="adj2" fmla="val 137968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いのちが　ない</a:t>
            </a:r>
            <a:endParaRPr lang="en-US" altLang="ko-KR" sz="2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6" name="Picture 12" descr="D:\My Pictures\1야고보서\1-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196761"/>
            <a:ext cx="3445816" cy="54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사각형 설명선 16"/>
          <p:cNvSpPr/>
          <p:nvPr/>
        </p:nvSpPr>
        <p:spPr bwMode="auto">
          <a:xfrm>
            <a:off x="3059832" y="5013176"/>
            <a:ext cx="4680520" cy="1428750"/>
          </a:xfrm>
          <a:prstGeom prst="wedgeRoundRectCallout">
            <a:avLst>
              <a:gd name="adj1" fmla="val -15944"/>
              <a:gd name="adj2" fmla="val -124772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spc="-1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しん</a:t>
            </a: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りに　もとづく　ぎと　せいを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もって　つくりだされた　</a:t>
            </a:r>
            <a:endParaRPr lang="en-US" altLang="ja-JP" sz="2800" b="1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あたらしい　ひと</a:t>
            </a:r>
            <a:r>
              <a:rPr lang="ko-KR" altLang="en-US" sz="3200" b="1" spc="-150" dirty="0" smtClean="0">
                <a:latin typeface="ＭＳ Ｐゴシック" panose="020B0600070205080204" pitchFamily="50" charset="-128"/>
                <a:ea typeface="HY엽서M" pitchFamily="18" charset="-127"/>
              </a:rPr>
              <a:t> </a:t>
            </a:r>
            <a:endParaRPr lang="en-US" altLang="ko-KR" sz="3200" b="1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9103" y="265602"/>
            <a:ext cx="8644169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ふるい　ひとと　あたらしい　ひとは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ちがうためです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16275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모서리가 둥근 직사각형 14"/>
          <p:cNvSpPr/>
          <p:nvPr/>
        </p:nvSpPr>
        <p:spPr>
          <a:xfrm>
            <a:off x="263802" y="2356802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みことばの　なかで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ことを　フォーラム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</a:rPr>
              <a:t>しよう</a:t>
            </a:r>
            <a:endParaRPr lang="en-US" altLang="ko-KR" sz="3200" dirty="0" smtClean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9512" y="3856105"/>
            <a:ext cx="8473978" cy="14401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dirty="0" smtClean="0">
                <a:solidFill>
                  <a:srgbClr val="C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わたしが　すてるべき　ふるい　ひとの　しゅうかんは　なにが　あるのか　フォーラムして　わかちあおう</a:t>
            </a:r>
            <a:endParaRPr lang="en-US" altLang="ko-KR" sz="2800" dirty="0" smtClean="0">
              <a:solidFill>
                <a:srgbClr val="C0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6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8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1969</TotalTime>
  <Words>125</Words>
  <Application>Microsoft Office PowerPoint</Application>
  <PresentationFormat>画面に合わせる (4:3)</PresentationFormat>
  <Paragraphs>61</Paragraphs>
  <Slides>9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굴림</vt:lpstr>
      <vt:lpstr>HY견고딕</vt:lpstr>
      <vt:lpstr>HY엽서M</vt:lpstr>
      <vt:lpstr>KT&amp;G 상상제목 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すくいの　りゆう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210</cp:revision>
  <dcterms:created xsi:type="dcterms:W3CDTF">2017-08-25T05:53:34Z</dcterms:created>
  <dcterms:modified xsi:type="dcterms:W3CDTF">2018-04-24T05:26:58Z</dcterms:modified>
</cp:coreProperties>
</file>