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67" r:id="rId4"/>
    <p:sldId id="356" r:id="rId5"/>
    <p:sldId id="375" r:id="rId6"/>
    <p:sldId id="364" r:id="rId7"/>
    <p:sldId id="368" r:id="rId8"/>
    <p:sldId id="369" r:id="rId9"/>
    <p:sldId id="373" r:id="rId10"/>
    <p:sldId id="374" r:id="rId11"/>
    <p:sldId id="360" r:id="rId12"/>
    <p:sldId id="32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68"/>
    <a:srgbClr val="AFEAFF"/>
    <a:srgbClr val="FFCCFF"/>
    <a:srgbClr val="4AFC68"/>
    <a:srgbClr val="FFFF99"/>
    <a:srgbClr val="CCFFCC"/>
    <a:srgbClr val="0000FF"/>
    <a:srgbClr val="00FF00"/>
    <a:srgbClr val="FF43FF"/>
    <a:srgbClr val="62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78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72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13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74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49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9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59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2018-05-04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7789780" cy="550827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7564" y="692696"/>
            <a:ext cx="7848872" cy="936104"/>
          </a:xfrm>
          <a:solidFill>
            <a:schemeClr val="bg1">
              <a:alpha val="99000"/>
            </a:schemeClr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でんどうで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40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r>
              <a:rPr lang="ko-KR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752" y="1712388"/>
            <a:ext cx="220052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1:6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4139952" y="2861111"/>
            <a:ext cx="432048" cy="404664"/>
          </a:xfrm>
          <a:prstGeom prst="ellipse">
            <a:avLst/>
          </a:prstGeom>
          <a:solidFill>
            <a:srgbClr val="FEED6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39952" y="2971110"/>
            <a:ext cx="477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/>
              <a:t>せいこう</a:t>
            </a:r>
            <a:endParaRPr kumimoji="1" lang="ja-JP" altLang="en-US" sz="600" dirty="0"/>
          </a:p>
        </p:txBody>
      </p:sp>
      <p:sp>
        <p:nvSpPr>
          <p:cNvPr id="8" name="円/楕円 7"/>
          <p:cNvSpPr/>
          <p:nvPr/>
        </p:nvSpPr>
        <p:spPr>
          <a:xfrm>
            <a:off x="4360558" y="3785918"/>
            <a:ext cx="387098" cy="328105"/>
          </a:xfrm>
          <a:prstGeom prst="ellipse">
            <a:avLst/>
          </a:prstGeom>
          <a:solidFill>
            <a:srgbClr val="FEED6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55976" y="3857637"/>
            <a:ext cx="4779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" dirty="0" smtClean="0"/>
              <a:t>めいよ</a:t>
            </a:r>
            <a:endParaRPr kumimoji="1" lang="ja-JP" altLang="en-US" sz="600" dirty="0"/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0208"/>
            <a:ext cx="7933817" cy="561012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64417" y="283651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との　でんどうで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せいかつが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257770" y="1196752"/>
            <a:ext cx="8352928" cy="1872208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ふくいんが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つたえられることを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もっとも　よろこびます（ピリピ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1:18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257987" y="2636912"/>
            <a:ext cx="8521596" cy="2160240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でんどうして　くなんに　あうことは　はずかしく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ありません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1:20-21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266335" y="4439032"/>
            <a:ext cx="8521596" cy="207715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ただ　あなたがたは　キリストの　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ふくいんに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ふさわしく　せいかつしなさい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1:27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99665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けいやくの　なかに　いれば　よいのです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사각형 설명선 9"/>
          <p:cNvSpPr/>
          <p:nvPr/>
        </p:nvSpPr>
        <p:spPr bwMode="auto">
          <a:xfrm>
            <a:off x="251520" y="4581129"/>
            <a:ext cx="3456384" cy="1146422"/>
          </a:xfrm>
          <a:prstGeom prst="wedgeRoundRectCallout">
            <a:avLst>
              <a:gd name="adj1" fmla="val 65338"/>
              <a:gd name="adj2" fmla="val -31704"/>
              <a:gd name="adj3" fmla="val 16667"/>
            </a:avLst>
          </a:prstGeom>
          <a:solidFill>
            <a:srgbClr val="FFCC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された　ことは　かならず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こたえられます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914699" y="1844824"/>
            <a:ext cx="3312368" cy="1146422"/>
          </a:xfrm>
          <a:prstGeom prst="wedgeRoundRectCallout">
            <a:avLst>
              <a:gd name="adj1" fmla="val 3084"/>
              <a:gd name="adj2" fmla="val 86097"/>
              <a:gd name="adj3" fmla="val 16667"/>
            </a:avLst>
          </a:prstGeom>
          <a:solidFill>
            <a:srgbClr val="AFEA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ねを　おろした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とおりに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みが　むすばれます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5498334" y="4612686"/>
            <a:ext cx="3312368" cy="1146422"/>
          </a:xfrm>
          <a:prstGeom prst="wedgeRoundRectCallout">
            <a:avLst>
              <a:gd name="adj1" fmla="val -51703"/>
              <a:gd name="adj2" fmla="val -73425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たいしつに　なった　とおりに　じんせいが　</a:t>
            </a:r>
            <a:r>
              <a:rPr lang="ja-JP" altLang="en-US" sz="28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けっ</a:t>
            </a: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ていされます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357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867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299292" y="3717032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</a:t>
            </a:r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ついて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せいくを　１つずつ　みつけて　きろくしよう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ことを　フォーラム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3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かならず　いちどは　しなければ　ならないことが　あります</a:t>
            </a:r>
            <a:r>
              <a:rPr lang="en-US" altLang="ko-KR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72409" y="1899740"/>
            <a:ext cx="3456384" cy="1019284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　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8756" y="1899739"/>
            <a:ext cx="2232248" cy="961609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72200" y="1900658"/>
            <a:ext cx="2304256" cy="960690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오른쪽 화살표 2"/>
          <p:cNvSpPr/>
          <p:nvPr/>
        </p:nvSpPr>
        <p:spPr>
          <a:xfrm>
            <a:off x="251520" y="3789040"/>
            <a:ext cx="2111359" cy="142689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きろく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578685" y="3789040"/>
            <a:ext cx="3057371" cy="1512168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こころの　いたに　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2" name="Picture 12" descr="D:\My Pictures\1야고보서\1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9024"/>
            <a:ext cx="2325123" cy="366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모서리가 둥근 사각형 설명선 22"/>
          <p:cNvSpPr/>
          <p:nvPr/>
        </p:nvSpPr>
        <p:spPr bwMode="auto">
          <a:xfrm>
            <a:off x="5684133" y="5215934"/>
            <a:ext cx="2693143" cy="1021378"/>
          </a:xfrm>
          <a:prstGeom prst="wedgeRoundRectCallout">
            <a:avLst>
              <a:gd name="adj1" fmla="val -1318"/>
              <a:gd name="adj2" fmla="val -128710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たましいに</a:t>
            </a:r>
            <a:endParaRPr lang="en-US" altLang="ja-JP" sz="3200" b="1" spc="-15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endParaRPr lang="en-US" altLang="ko-KR" sz="3200" b="1" spc="-15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9158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3" grpId="0" animBg="1"/>
      <p:bldP spid="1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10671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けいやくが　こころ、たましいに　</a:t>
            </a:r>
            <a:endParaRPr lang="en-US" altLang="ja-JP" sz="3600" dirty="0" smtClean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</a:t>
            </a:r>
            <a:r>
              <a:rPr lang="ja-JP" altLang="en-US" sz="3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されれば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66" y="3267075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오른쪽 화살표 9"/>
          <p:cNvSpPr/>
          <p:nvPr/>
        </p:nvSpPr>
        <p:spPr>
          <a:xfrm>
            <a:off x="251520" y="1268760"/>
            <a:ext cx="8640960" cy="122413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かみさまを　はなれた　１２の　わざわいに　あいません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51520" y="2236370"/>
            <a:ext cx="8559182" cy="122413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どれい、ほりょ、ぞっこくを　たいけん　しません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51520" y="4581129"/>
            <a:ext cx="3240360" cy="1146422"/>
          </a:xfrm>
          <a:prstGeom prst="wedgeRoundRectCallout">
            <a:avLst>
              <a:gd name="adj1" fmla="val 71036"/>
              <a:gd name="adj2" fmla="val -3661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せいかつの　なかで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みことばが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じょうじゅします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5508104" y="4869160"/>
            <a:ext cx="3240360" cy="1146422"/>
          </a:xfrm>
          <a:prstGeom prst="wedgeRoundRectCallout">
            <a:avLst>
              <a:gd name="adj1" fmla="val -61219"/>
              <a:gd name="adj2" fmla="val -5726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じけんを　とおして　サミットに　なります</a:t>
            </a:r>
            <a:endParaRPr lang="en-US" altLang="ko-KR" sz="28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9899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5739"/>
            <a:ext cx="8928992" cy="57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61216" y="332656"/>
            <a:ext cx="8469244" cy="12241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まことの　こたえを　みる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ひらかれる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6498"/>
            <a:ext cx="3596132" cy="4226905"/>
          </a:xfrm>
          <a:prstGeom prst="rect">
            <a:avLst/>
          </a:prstGeom>
          <a:noFill/>
          <a:ln>
            <a:noFill/>
          </a:ln>
          <a:effectLst>
            <a:outerShdw blurRad="101600" dist="101600" dir="17819991" algn="ctr" rotWithShape="0">
              <a:schemeClr val="bg2">
                <a:alpha val="31033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모서리가 둥근 사각형 설명선 13"/>
          <p:cNvSpPr/>
          <p:nvPr/>
        </p:nvSpPr>
        <p:spPr bwMode="auto">
          <a:xfrm>
            <a:off x="4139952" y="2060847"/>
            <a:ext cx="4536504" cy="1906021"/>
          </a:xfrm>
          <a:prstGeom prst="wedgeRoundRectCallout">
            <a:avLst>
              <a:gd name="adj1" fmla="val -66878"/>
              <a:gd name="adj2" fmla="val 43371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パウロには　</a:t>
            </a:r>
            <a:r>
              <a:rPr lang="ja-JP" altLang="en-US" sz="32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</a:t>
            </a: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うごくは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くなんでは　なく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さいこうの　きかいでした</a:t>
            </a:r>
            <a:endParaRPr lang="en-US" altLang="ko-KR" sz="32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90110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30208"/>
            <a:ext cx="7933817" cy="561012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7378" y="332656"/>
            <a:ext cx="8469244" cy="924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わざわいに　あっている　このよを　みる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ひらかれる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べ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폭발 2 9"/>
          <p:cNvSpPr/>
          <p:nvPr/>
        </p:nvSpPr>
        <p:spPr>
          <a:xfrm>
            <a:off x="-468560" y="4855419"/>
            <a:ext cx="6120680" cy="1296144"/>
          </a:xfrm>
          <a:prstGeom prst="irregularSeal2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ぐうぞう</a:t>
            </a:r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すうはい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폭발 2 10"/>
          <p:cNvSpPr/>
          <p:nvPr/>
        </p:nvSpPr>
        <p:spPr>
          <a:xfrm>
            <a:off x="1518128" y="1412776"/>
            <a:ext cx="5832648" cy="1296144"/>
          </a:xfrm>
          <a:prstGeom prst="irregularSeal2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いつわりの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せいこう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폭발 2 14"/>
          <p:cNvSpPr/>
          <p:nvPr/>
        </p:nvSpPr>
        <p:spPr>
          <a:xfrm>
            <a:off x="4067944" y="3442643"/>
            <a:ext cx="5832648" cy="1296144"/>
          </a:xfrm>
          <a:prstGeom prst="irregularSeal2">
            <a:avLst/>
          </a:prstGeom>
          <a:solidFill>
            <a:srgbClr val="FFFF99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せんそう</a:t>
            </a:r>
            <a:endParaRPr lang="en-US" altLang="ja-JP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わざわい</a:t>
            </a:r>
            <a:endParaRPr lang="en-US" altLang="ko-KR" sz="28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21043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37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692696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きょうかいに　むけた　かんしゃの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1196752"/>
            <a:ext cx="8352928" cy="165618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めぐみと　へいあんが　あなたがたの　うえに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ありますように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1:1-2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68680" y="2681536"/>
            <a:ext cx="8352928" cy="1591332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あなたがたの　ことを　おもうごとに･･･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1:3-4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23138" y="4272868"/>
            <a:ext cx="8352928" cy="153239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あなたがたが　さいしょの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ひから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きょうまで･･･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en-US" altLang="ko-KR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1:5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98392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:\My Pictures\1야고보서\1-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821" y="2073314"/>
            <a:ext cx="2897561" cy="45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4417" y="548680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ふくいんに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あって　わたしを　みる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1340768"/>
            <a:ext cx="8352928" cy="170796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あなたがたの　うちに　よい　はたらきを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はじめられた　かたは･･･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1:6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56783" y="2911872"/>
            <a:ext cx="8352928" cy="1604404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あなたがたを　こころに　おぼえているから･･･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algn="ctr"/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1:7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23138" y="4272868"/>
            <a:ext cx="8352928" cy="1676412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キリスト・イエスの　あいの　こころを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もって･･･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1:8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4942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" y="2852936"/>
            <a:ext cx="8722596" cy="34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4417" y="548680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ふくいんに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あって　ひとを　みる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1628800"/>
            <a:ext cx="8352928" cy="158417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いのっています。あなたがたの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あいが･･･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1:9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13231" y="2868712"/>
            <a:ext cx="8352928" cy="158417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あなたがたが　しんに　すぐれたものを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みわけることが　できるように･･･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1:10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23138" y="4272868"/>
            <a:ext cx="8352928" cy="122413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イエス・キリストによって･･･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</a:t>
            </a:r>
            <a:r>
              <a:rPr lang="ja-JP" altLang="en-US" sz="280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1:11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0882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57340"/>
            <a:ext cx="8928992" cy="57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36498"/>
            <a:ext cx="3596132" cy="4226905"/>
          </a:xfrm>
          <a:prstGeom prst="rect">
            <a:avLst/>
          </a:prstGeom>
          <a:noFill/>
          <a:ln>
            <a:noFill/>
          </a:ln>
          <a:effectLst>
            <a:outerShdw blurRad="101600" dist="101600" dir="17819991" algn="ctr" rotWithShape="0">
              <a:schemeClr val="bg2">
                <a:alpha val="31033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모서리가 둥근 직사각형 6"/>
          <p:cNvSpPr/>
          <p:nvPr/>
        </p:nvSpPr>
        <p:spPr>
          <a:xfrm>
            <a:off x="364417" y="283651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ふくいんに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って　げんばを　みる　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め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51520" y="1359390"/>
            <a:ext cx="8352928" cy="1637562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みに　おこった　ことが　かえって　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しんさせる･･･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1:12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1520" y="2996952"/>
            <a:ext cx="8352928" cy="1584176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キリストのゆえに　と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うごくされて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いる･･･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1:13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51520" y="4243078"/>
            <a:ext cx="8352928" cy="1706201"/>
          </a:xfrm>
          <a:prstGeom prst="rightArrow">
            <a:avLst/>
          </a:prstGeom>
          <a:solidFill>
            <a:schemeClr val="tx2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だいたすうは　わたしが　と</a:t>
            </a:r>
            <a:r>
              <a:rPr lang="ja-JP" altLang="en-US" sz="2800" dirty="0" err="1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うごくされた</a:t>
            </a:r>
            <a:endParaRPr lang="en-US" altLang="ja-JP" sz="2800" dirty="0" smtClean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ことにより･･･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</a:t>
            </a:r>
            <a:r>
              <a:rPr lang="ja-JP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1:14</a:t>
            </a:r>
            <a:r>
              <a:rPr lang="en-US" altLang="ko-KR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14427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2003</TotalTime>
  <Words>155</Words>
  <Application>Microsoft Office PowerPoint</Application>
  <PresentationFormat>画面に合わせる (4:3)</PresentationFormat>
  <Paragraphs>86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굴림</vt:lpstr>
      <vt:lpstr>HY견고딕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でんどうでしの　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234</cp:revision>
  <dcterms:created xsi:type="dcterms:W3CDTF">2017-08-25T05:53:34Z</dcterms:created>
  <dcterms:modified xsi:type="dcterms:W3CDTF">2018-05-04T08:21:02Z</dcterms:modified>
</cp:coreProperties>
</file>