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32" r:id="rId3"/>
    <p:sldId id="364" r:id="rId4"/>
    <p:sldId id="371" r:id="rId5"/>
    <p:sldId id="372" r:id="rId6"/>
    <p:sldId id="373" r:id="rId7"/>
    <p:sldId id="368" r:id="rId8"/>
    <p:sldId id="376" r:id="rId9"/>
    <p:sldId id="369" r:id="rId10"/>
    <p:sldId id="377" r:id="rId11"/>
    <p:sldId id="374" r:id="rId12"/>
    <p:sldId id="375" r:id="rId13"/>
    <p:sldId id="378" r:id="rId14"/>
    <p:sldId id="379" r:id="rId15"/>
    <p:sldId id="380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AFF"/>
    <a:srgbClr val="CCFFCC"/>
    <a:srgbClr val="FFCCFF"/>
    <a:srgbClr val="0000FF"/>
    <a:srgbClr val="FFFF00"/>
    <a:srgbClr val="4AFC68"/>
    <a:srgbClr val="FFFF99"/>
    <a:srgbClr val="00FF00"/>
    <a:srgbClr val="FF43FF"/>
    <a:srgbClr val="62C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0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26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9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3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2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6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7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0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1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4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8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751814"/>
            <a:ext cx="9144000" cy="646586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5688632" cy="936104"/>
          </a:xfrm>
          <a:solidFill>
            <a:schemeClr val="bg1">
              <a:alpha val="2100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 smtClean="0">
                <a:latin typeface="+mn-ea"/>
                <a:ea typeface="+mn-ea"/>
              </a:rPr>
              <a:t>でんどうで</a:t>
            </a:r>
            <a:r>
              <a:rPr lang="ja-JP" altLang="en-US" dirty="0" err="1" smtClean="0">
                <a:latin typeface="+mn-ea"/>
                <a:ea typeface="+mn-ea"/>
              </a:rPr>
              <a:t>しの</a:t>
            </a:r>
            <a:r>
              <a:rPr lang="ja-JP" altLang="en-US" dirty="0" smtClean="0">
                <a:latin typeface="+mn-ea"/>
                <a:ea typeface="+mn-ea"/>
              </a:rPr>
              <a:t>　おくぎ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1896" y="751814"/>
            <a:ext cx="259228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+mn-ea"/>
              </a:rPr>
              <a:t>ピリピ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3:1-21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43889" y="404664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でんどうで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しの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くひょう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あります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3:14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 bwMode="auto">
          <a:xfrm>
            <a:off x="4355976" y="1772816"/>
            <a:ext cx="3312368" cy="1800200"/>
          </a:xfrm>
          <a:prstGeom prst="wedgeRoundRectCallout">
            <a:avLst>
              <a:gd name="adj1" fmla="val -55673"/>
              <a:gd name="adj2" fmla="val 77137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うえに　めして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えいかん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66356"/>
            <a:ext cx="234618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1" y="3537634"/>
            <a:ext cx="4045323" cy="404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6529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8759055" cy="6193663"/>
          </a:xfrm>
          <a:prstGeom prst="rect">
            <a:avLst/>
          </a:prstGeom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43889" y="404664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en-US" altLang="ko-KR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でんどうで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しの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はいけいが　あります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3:20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 bwMode="auto">
          <a:xfrm>
            <a:off x="367615" y="1424750"/>
            <a:ext cx="2467486" cy="936104"/>
          </a:xfrm>
          <a:prstGeom prst="wedgeRoundRectCallout">
            <a:avLst>
              <a:gd name="adj1" fmla="val -4284"/>
              <a:gd name="adj2" fmla="val 100352"/>
              <a:gd name="adj3" fmla="val 16667"/>
            </a:avLst>
          </a:prstGeom>
          <a:solidFill>
            <a:srgbClr val="AFEA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</a:t>
            </a: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やみ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しりぞく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 bwMode="auto">
          <a:xfrm>
            <a:off x="6300192" y="1424750"/>
            <a:ext cx="2458862" cy="864096"/>
          </a:xfrm>
          <a:prstGeom prst="wedgeRoundRectCallout">
            <a:avLst>
              <a:gd name="adj1" fmla="val -35937"/>
              <a:gd name="adj2" fmla="val 118112"/>
              <a:gd name="adj3" fmla="val 16667"/>
            </a:avLst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みつかいの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 bwMode="auto">
          <a:xfrm>
            <a:off x="3173713" y="1424750"/>
            <a:ext cx="2755518" cy="852122"/>
          </a:xfrm>
          <a:prstGeom prst="wedgeRoundRectCallout">
            <a:avLst>
              <a:gd name="adj1" fmla="val -4284"/>
              <a:gd name="adj2" fmla="val 100352"/>
              <a:gd name="adj3" fmla="val 16667"/>
            </a:avLst>
          </a:prstGeom>
          <a:solidFill>
            <a:srgbClr val="FF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</a:t>
            </a: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ごくの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はいけい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9939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892480" cy="63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43889" y="404664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en-US" altLang="ko-KR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でんどうで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しの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ちからが　あります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3:21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 bwMode="auto">
          <a:xfrm>
            <a:off x="3705395" y="1916832"/>
            <a:ext cx="3312368" cy="1512168"/>
          </a:xfrm>
          <a:prstGeom prst="wedgeRoundRectCallout">
            <a:avLst>
              <a:gd name="adj1" fmla="val 36693"/>
              <a:gd name="adj2" fmla="val 101523"/>
              <a:gd name="adj3" fmla="val 16667"/>
            </a:avLst>
          </a:prstGeom>
          <a:solidFill>
            <a:srgbClr val="AFEA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７にんの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もっていた　ちから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158">
            <a:off x="-71334" y="1404370"/>
            <a:ext cx="3590546" cy="40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65" y="4407615"/>
            <a:ext cx="1694767" cy="21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344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모서리가 둥근 사각형 설명선 12"/>
          <p:cNvSpPr/>
          <p:nvPr/>
        </p:nvSpPr>
        <p:spPr bwMode="auto">
          <a:xfrm>
            <a:off x="2483768" y="1484784"/>
            <a:ext cx="3960440" cy="1296144"/>
          </a:xfrm>
          <a:prstGeom prst="wedgeRoundRectCallout">
            <a:avLst>
              <a:gd name="adj1" fmla="val 23103"/>
              <a:gd name="adj2" fmla="val 81986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れいてきサミットに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なれば　ついてくる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4" y="3216040"/>
            <a:ext cx="7702179" cy="34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모서리가 둥근 사각형 설명선 13"/>
          <p:cNvSpPr/>
          <p:nvPr/>
        </p:nvSpPr>
        <p:spPr bwMode="auto">
          <a:xfrm>
            <a:off x="348404" y="5138432"/>
            <a:ext cx="2434541" cy="1012741"/>
          </a:xfrm>
          <a:prstGeom prst="wedgeRoundRectCallout">
            <a:avLst>
              <a:gd name="adj1" fmla="val 65338"/>
              <a:gd name="adj2" fmla="val -31704"/>
              <a:gd name="adj3" fmla="val 16667"/>
            </a:avLst>
          </a:prstGeom>
          <a:solidFill>
            <a:srgbClr val="FF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b="1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</a:t>
            </a:r>
            <a:endParaRPr lang="en-US" altLang="ja-JP" sz="3200" b="1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b="1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せいり</a:t>
            </a:r>
            <a:endParaRPr lang="en-US" altLang="ko-KR" sz="3200" b="1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모서리가 둥근 사각형 설명선 14"/>
          <p:cNvSpPr/>
          <p:nvPr/>
        </p:nvSpPr>
        <p:spPr bwMode="auto">
          <a:xfrm>
            <a:off x="3203848" y="5445224"/>
            <a:ext cx="2520280" cy="864096"/>
          </a:xfrm>
          <a:prstGeom prst="wedgeRoundRectCallout">
            <a:avLst>
              <a:gd name="adj1" fmla="val 8605"/>
              <a:gd name="adj2" fmla="val -75880"/>
              <a:gd name="adj3" fmla="val 16667"/>
            </a:avLst>
          </a:prstGeom>
          <a:solidFill>
            <a:srgbClr val="AFEA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b="1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　</a:t>
            </a:r>
            <a:endParaRPr lang="en-US" altLang="ja-JP" sz="3200" b="1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b="1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せいり</a:t>
            </a:r>
            <a:endParaRPr lang="en-US" altLang="ko-KR" sz="3200" b="1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사각형 설명선 15"/>
          <p:cNvSpPr/>
          <p:nvPr/>
        </p:nvSpPr>
        <p:spPr bwMode="auto">
          <a:xfrm>
            <a:off x="5868143" y="4962140"/>
            <a:ext cx="2553829" cy="915132"/>
          </a:xfrm>
          <a:prstGeom prst="wedgeRoundRectCallout">
            <a:avLst>
              <a:gd name="adj1" fmla="val -51703"/>
              <a:gd name="adj2" fmla="val -73425"/>
              <a:gd name="adj3" fmla="val 16667"/>
            </a:avLst>
          </a:prstGeom>
          <a:solidFill>
            <a:srgbClr val="FFFF99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b="1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lang="en-US" altLang="ja-JP" sz="3200" b="1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b="1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せいり</a:t>
            </a:r>
            <a:endParaRPr lang="en-US" altLang="ko-KR" sz="3200" b="1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6"/>
          <p:cNvSpPr/>
          <p:nvPr/>
        </p:nvSpPr>
        <p:spPr>
          <a:xfrm>
            <a:off x="343889" y="404664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en-US" altLang="ko-KR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でんどうで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しの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ちからが　あります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3:21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69555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2776"/>
            <a:ext cx="4456776" cy="51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포인트가 24개인 별 1"/>
          <p:cNvSpPr/>
          <p:nvPr/>
        </p:nvSpPr>
        <p:spPr>
          <a:xfrm>
            <a:off x="2843808" y="836712"/>
            <a:ext cx="6048672" cy="2880320"/>
          </a:xfrm>
          <a:prstGeom prst="star24">
            <a:avLst/>
          </a:prstGeom>
          <a:solidFill>
            <a:srgbClr val="FFCC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みらいの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こうしゃ！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61134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5867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287231" y="3288147"/>
            <a:ext cx="8497529" cy="106034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こんしゅうに　じっせんすることを　</a:t>
            </a:r>
            <a:endParaRPr lang="en-US" altLang="ja-JP" sz="3200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3200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みことばの　なかで　いちばん　こころに　</a:t>
            </a:r>
            <a:endParaRPr lang="en-US" altLang="ja-JP" sz="32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のこった　ことを　フォーラム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しよう</a:t>
            </a:r>
            <a:endParaRPr lang="en-US" altLang="ko-KR" sz="3200" dirty="0" smtClean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670023"/>
            <a:ext cx="8473978" cy="144016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せいくを　１つずつ　みつけて　あんしょうしよう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6178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548680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かならず　いちどは　しなければ　ならないことが　あります</a:t>
            </a:r>
            <a:r>
              <a:rPr lang="en-US" altLang="ko-KR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72409" y="1772816"/>
            <a:ext cx="3456384" cy="847004"/>
          </a:xfrm>
          <a:prstGeom prst="roundRect">
            <a:avLst/>
          </a:prstGeom>
          <a:solidFill>
            <a:srgbClr val="FFFF99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とばせいり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958756" y="1772816"/>
            <a:ext cx="2232248" cy="847004"/>
          </a:xfrm>
          <a:prstGeom prst="roundRect">
            <a:avLst/>
          </a:prstGeom>
          <a:solidFill>
            <a:srgbClr val="FFFF99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せいり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372200" y="1772816"/>
            <a:ext cx="2304256" cy="847922"/>
          </a:xfrm>
          <a:prstGeom prst="roundRect">
            <a:avLst/>
          </a:prstGeom>
          <a:solidFill>
            <a:srgbClr val="FFFF99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2" name="Picture 12" descr="D:\My Pictures\1야고보서\1-2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19024"/>
            <a:ext cx="2325123" cy="366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사각형 설명선 10"/>
          <p:cNvSpPr/>
          <p:nvPr/>
        </p:nvSpPr>
        <p:spPr bwMode="auto">
          <a:xfrm>
            <a:off x="372409" y="3422742"/>
            <a:ext cx="2693143" cy="2238505"/>
          </a:xfrm>
          <a:prstGeom prst="wedgeRoundRectCallout">
            <a:avLst>
              <a:gd name="adj1" fmla="val -796"/>
              <a:gd name="adj2" fmla="val -75921"/>
              <a:gd name="adj3" fmla="val 16667"/>
            </a:avLst>
          </a:prstGeom>
          <a:solidFill>
            <a:schemeClr val="tx2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b="1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</a:t>
            </a:r>
            <a:r>
              <a:rPr lang="ja-JP" altLang="en-US" sz="32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3:15</a:t>
            </a:r>
            <a:endParaRPr lang="en-US" altLang="ko-KR" sz="3200" b="1" spc="-15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pPr algn="ctr">
              <a:defRPr/>
            </a:pPr>
            <a:r>
              <a:rPr lang="ja-JP" altLang="en-US" sz="3200" b="1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16:16</a:t>
            </a:r>
            <a:endParaRPr lang="en-US" altLang="ko-KR" sz="3200" b="1" spc="-15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pPr algn="ctr">
              <a:defRPr/>
            </a:pPr>
            <a:r>
              <a:rPr lang="ja-JP" altLang="en-US" sz="3200" b="1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1:12</a:t>
            </a:r>
            <a:endParaRPr lang="en-US" altLang="ko-KR" sz="3200" b="1" spc="-15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2" name="모서리가 둥근 사각형 설명선 11"/>
          <p:cNvSpPr/>
          <p:nvPr/>
        </p:nvSpPr>
        <p:spPr bwMode="auto">
          <a:xfrm>
            <a:off x="3550583" y="3432408"/>
            <a:ext cx="2317562" cy="1580767"/>
          </a:xfrm>
          <a:prstGeom prst="wedgeRoundRectCallout">
            <a:avLst>
              <a:gd name="adj1" fmla="val -1756"/>
              <a:gd name="adj2" fmla="val -90264"/>
              <a:gd name="adj3" fmla="val 16667"/>
            </a:avLst>
          </a:prstGeom>
          <a:solidFill>
            <a:schemeClr val="tx2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6:33</a:t>
            </a:r>
            <a:endParaRPr lang="en-US" altLang="ko-KR" sz="3200" b="1" spc="-15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pPr algn="ctr">
              <a:defRPr/>
            </a:pPr>
            <a:r>
              <a:rPr lang="ja-JP" altLang="en-US" sz="32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ヤコブ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1:6</a:t>
            </a:r>
            <a:endParaRPr lang="en-US" altLang="ko-KR" sz="3200" b="1" spc="-15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 bwMode="auto">
          <a:xfrm>
            <a:off x="6191004" y="3416778"/>
            <a:ext cx="2479733" cy="1596398"/>
          </a:xfrm>
          <a:prstGeom prst="wedgeRoundRectCallout">
            <a:avLst>
              <a:gd name="adj1" fmla="val -1161"/>
              <a:gd name="adj2" fmla="val -81784"/>
              <a:gd name="adj3" fmla="val 16667"/>
            </a:avLst>
          </a:prstGeom>
          <a:solidFill>
            <a:schemeClr val="tx2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b="1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32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1:8</a:t>
            </a:r>
            <a:endParaRPr lang="en-US" altLang="ko-KR" sz="3200" b="1" spc="-15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pPr algn="ctr">
              <a:defRPr/>
            </a:pPr>
            <a:r>
              <a:rPr lang="ja-JP" altLang="en-US" sz="3200" b="1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</a:t>
            </a:r>
            <a:r>
              <a:rPr lang="en-US" altLang="ko-KR" sz="3200" b="1" spc="-15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16:15</a:t>
            </a:r>
            <a:endParaRPr lang="en-US" altLang="ko-KR" sz="3200" b="1" spc="-15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9158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" name="Picture 16" descr="D:\My Pictures\1학원복음화\1-13디모데후서\불신앙 거부 전도 선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77" y="1724185"/>
            <a:ext cx="2409285" cy="393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311596" y="908720"/>
            <a:ext cx="3684339" cy="5860007"/>
            <a:chOff x="468313" y="303213"/>
            <a:chExt cx="4852987" cy="967898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84416">
              <a:off x="3733800" y="77073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그룹 11"/>
            <p:cNvGrpSpPr/>
            <p:nvPr/>
          </p:nvGrpSpPr>
          <p:grpSpPr>
            <a:xfrm>
              <a:off x="468313" y="303213"/>
              <a:ext cx="3595687" cy="9120187"/>
              <a:chOff x="468313" y="303213"/>
              <a:chExt cx="3595687" cy="9120187"/>
            </a:xfrm>
          </p:grpSpPr>
          <p:pic>
            <p:nvPicPr>
              <p:cNvPr id="21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384416">
                <a:off x="533400" y="75168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3032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70010">
                <a:off x="1066800" y="12684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45385">
                <a:off x="1764507" y="797719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042807">
                <a:off x="532607" y="1788319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278954">
                <a:off x="1485900" y="26019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59010">
                <a:off x="634207" y="3058319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53396">
                <a:off x="1930400" y="34655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693476">
                <a:off x="1930400" y="22463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469935">
                <a:off x="1663700" y="38846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7542">
                <a:off x="850900" y="43164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10837">
                <a:off x="2044700" y="46212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00156">
                <a:off x="850900" y="48498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407042">
                <a:off x="1765300" y="53197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218372">
                <a:off x="850107" y="5826919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97292">
                <a:off x="2222500" y="61071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399595">
                <a:off x="1066800" y="63357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66992">
                <a:off x="2348707" y="6715919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97788">
                <a:off x="1130300" y="71485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623320">
                <a:off x="2412207" y="7363619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70772">
                <a:off x="838200" y="7707313"/>
                <a:ext cx="1587500" cy="171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39830">
              <a:off x="1765300" y="79740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39830">
              <a:off x="2768600" y="78089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95606">
              <a:off x="533400" y="81264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6372">
              <a:off x="1663700" y="82661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84416">
              <a:off x="3733800" y="81010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09847">
              <a:off x="2959100" y="8215313"/>
              <a:ext cx="158750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모서리가 둥근 직사각형 6"/>
          <p:cNvSpPr/>
          <p:nvPr/>
        </p:nvSpPr>
        <p:spPr>
          <a:xfrm>
            <a:off x="1533907" y="457254"/>
            <a:ext cx="6278453" cy="79208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しっぱいする　</a:t>
            </a:r>
            <a:r>
              <a:rPr lang="ja-JP" altLang="en-US" sz="36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こうしゃたち</a:t>
            </a:r>
            <a:endParaRPr lang="ko-KR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22" y="3435781"/>
            <a:ext cx="1646005" cy="31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27" y="2030615"/>
            <a:ext cx="1738298" cy="252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폭발 1 5"/>
          <p:cNvSpPr/>
          <p:nvPr/>
        </p:nvSpPr>
        <p:spPr>
          <a:xfrm>
            <a:off x="664416" y="3766113"/>
            <a:ext cx="3624710" cy="191945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せいしん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45" name="폭발 1 44"/>
          <p:cNvSpPr/>
          <p:nvPr/>
        </p:nvSpPr>
        <p:spPr>
          <a:xfrm>
            <a:off x="4825479" y="1739493"/>
            <a:ext cx="2857274" cy="173028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46" name="폭발 1 45"/>
          <p:cNvSpPr/>
          <p:nvPr/>
        </p:nvSpPr>
        <p:spPr>
          <a:xfrm>
            <a:off x="5365549" y="4943874"/>
            <a:ext cx="2857274" cy="173028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じごく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98392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6988" y="476672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せいこうより　そのあとが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　じゅうようです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9" name="Picture 1" descr="공사 다윗 성저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/>
          <a:stretch>
            <a:fillRect/>
          </a:stretch>
        </p:blipFill>
        <p:spPr bwMode="auto">
          <a:xfrm>
            <a:off x="226862" y="2497254"/>
            <a:ext cx="4921201" cy="409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모서리가 둥근 사각형 설명선 9"/>
          <p:cNvSpPr/>
          <p:nvPr/>
        </p:nvSpPr>
        <p:spPr bwMode="auto">
          <a:xfrm>
            <a:off x="2843808" y="1556792"/>
            <a:ext cx="5112568" cy="1385059"/>
          </a:xfrm>
          <a:prstGeom prst="wedgeRoundRectCallout">
            <a:avLst>
              <a:gd name="adj1" fmla="val -40955"/>
              <a:gd name="adj2" fmla="val 100039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おうに　なった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あと　しんでんを　たてる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じゅんびを　しました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33977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5739"/>
            <a:ext cx="8928992" cy="57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모서리가 둥근 사각형 설명선 9"/>
          <p:cNvSpPr/>
          <p:nvPr/>
        </p:nvSpPr>
        <p:spPr bwMode="auto">
          <a:xfrm>
            <a:off x="2843808" y="1556792"/>
            <a:ext cx="5112568" cy="1872208"/>
          </a:xfrm>
          <a:prstGeom prst="wedgeRoundRectCallout">
            <a:avLst>
              <a:gd name="adj1" fmla="val -41230"/>
              <a:gd name="adj2" fmla="val 73339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よのなかの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せいこうを　ちりあくだたと　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おもいました</a:t>
            </a:r>
            <a:r>
              <a:rPr lang="ko-KR" altLang="en-US" sz="3200" spc="-150" dirty="0" smtClean="0">
                <a:latin typeface="ＭＳ Ｐゴシック" panose="020B0600070205080204" pitchFamily="50" charset="-128"/>
                <a:ea typeface="HY엽서M" pitchFamily="18" charset="-127"/>
              </a:rPr>
              <a:t> </a:t>
            </a:r>
            <a:endParaRPr lang="en-US" altLang="ko-KR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en-US" altLang="ko-KR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lang="en-US" altLang="ko-KR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3:1-8</a:t>
            </a:r>
            <a:r>
              <a:rPr lang="en-US" altLang="ko-KR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ko-KR" altLang="en-US" sz="3200" spc="-150" dirty="0" smtClean="0">
                <a:latin typeface="ＭＳ Ｐゴシック" panose="020B0600070205080204" pitchFamily="50" charset="-128"/>
                <a:ea typeface="HY엽서M" pitchFamily="18" charset="-127"/>
              </a:rPr>
              <a:t> 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51520" y="302620"/>
            <a:ext cx="8415166" cy="1083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</a:rPr>
              <a:t>せいこう</a:t>
            </a:r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より　そのあとが　</a:t>
            </a:r>
            <a:endParaRPr lang="en-US" altLang="ja-JP" sz="36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　　　　　　　　　　　　もっと　じゅうようです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00758"/>
            <a:ext cx="3456384" cy="4062645"/>
          </a:xfrm>
          <a:prstGeom prst="rect">
            <a:avLst/>
          </a:prstGeom>
          <a:noFill/>
          <a:ln>
            <a:noFill/>
          </a:ln>
          <a:effectLst>
            <a:outerShdw blurRad="101600" dist="101600" dir="17819991" algn="ctr" rotWithShape="0">
              <a:schemeClr val="bg2">
                <a:alpha val="31033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포인트가 24개인 별 14"/>
          <p:cNvSpPr/>
          <p:nvPr/>
        </p:nvSpPr>
        <p:spPr>
          <a:xfrm>
            <a:off x="3707904" y="4286734"/>
            <a:ext cx="4320480" cy="1800199"/>
          </a:xfrm>
          <a:prstGeom prst="star24">
            <a:avLst/>
          </a:prstGeom>
          <a:solidFill>
            <a:srgbClr val="FFCC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こうしゃ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46901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모서리가 둥근 사각형 설명선 9"/>
          <p:cNvSpPr/>
          <p:nvPr/>
        </p:nvSpPr>
        <p:spPr bwMode="auto">
          <a:xfrm>
            <a:off x="3563888" y="1601910"/>
            <a:ext cx="5112568" cy="1008112"/>
          </a:xfrm>
          <a:prstGeom prst="wedgeRoundRectCallout">
            <a:avLst>
              <a:gd name="adj1" fmla="val -42055"/>
              <a:gd name="adj2" fmla="val 113807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せいこうとは</a:t>
            </a:r>
            <a:endParaRPr lang="en-US" altLang="ja-JP" sz="32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2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なんでしょうか</a:t>
            </a:r>
            <a:r>
              <a:rPr lang="ko-KR" altLang="en-US" sz="3200" spc="-150" dirty="0" smtClean="0">
                <a:latin typeface="ＭＳ Ｐゴシック" panose="020B0600070205080204" pitchFamily="50" charset="-128"/>
                <a:ea typeface="HY엽서M" pitchFamily="18" charset="-127"/>
              </a:rPr>
              <a:t> </a:t>
            </a:r>
            <a:endParaRPr lang="en-US" altLang="ko-KR" sz="32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2776"/>
            <a:ext cx="4456776" cy="51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포인트가 24개인 별 1"/>
          <p:cNvSpPr/>
          <p:nvPr/>
        </p:nvSpPr>
        <p:spPr>
          <a:xfrm>
            <a:off x="4283968" y="3284984"/>
            <a:ext cx="4392488" cy="2592288"/>
          </a:xfrm>
          <a:prstGeom prst="star24">
            <a:avLst/>
          </a:prstGeom>
          <a:solidFill>
            <a:srgbClr val="FFCC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ふくいんかの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しゅじんこう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6988" y="476672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せいこうより　そのあとが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　じゅうようです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7745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64417" y="548680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よのなかの　ひとびとの　ねがいは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??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모서리가 둥근 사각형 설명선 11"/>
          <p:cNvSpPr/>
          <p:nvPr/>
        </p:nvSpPr>
        <p:spPr bwMode="auto">
          <a:xfrm>
            <a:off x="3635896" y="1556791"/>
            <a:ext cx="3888432" cy="881003"/>
          </a:xfrm>
          <a:prstGeom prst="wedgeRoundRectCallout">
            <a:avLst>
              <a:gd name="adj1" fmla="val -31976"/>
              <a:gd name="adj2" fmla="val 136744"/>
              <a:gd name="adj3" fmla="val 16667"/>
            </a:avLst>
          </a:prstGeom>
          <a:solidFill>
            <a:srgbClr val="C0000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ひとびとの　かんしん</a:t>
            </a:r>
            <a:endParaRPr lang="en-US" altLang="ko-KR" sz="3200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3672111" cy="293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폭발 1 10"/>
          <p:cNvSpPr/>
          <p:nvPr/>
        </p:nvSpPr>
        <p:spPr>
          <a:xfrm>
            <a:off x="364417" y="2469275"/>
            <a:ext cx="3624710" cy="191945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インスタ</a:t>
            </a:r>
            <a:endParaRPr lang="ko-KR" altLang="en-US" sz="2800" b="1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4" name="폭발 1 13"/>
          <p:cNvSpPr/>
          <p:nvPr/>
        </p:nvSpPr>
        <p:spPr>
          <a:xfrm>
            <a:off x="5245711" y="2708920"/>
            <a:ext cx="3624710" cy="191945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フェイス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ブック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5" name="폭발 1 14"/>
          <p:cNvSpPr/>
          <p:nvPr/>
        </p:nvSpPr>
        <p:spPr>
          <a:xfrm>
            <a:off x="5711973" y="4628369"/>
            <a:ext cx="2964483" cy="1826307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ユーチューブ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4942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30" y="1340768"/>
            <a:ext cx="6507898" cy="54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64417" y="548680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でんどうで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しの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ねがいが　あります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3:9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모서리가 둥근 사각형 설명선 11"/>
          <p:cNvSpPr/>
          <p:nvPr/>
        </p:nvSpPr>
        <p:spPr bwMode="auto">
          <a:xfrm>
            <a:off x="683568" y="4941168"/>
            <a:ext cx="4213550" cy="1457067"/>
          </a:xfrm>
          <a:prstGeom prst="wedgeRoundRectCallout">
            <a:avLst>
              <a:gd name="adj1" fmla="val 24103"/>
              <a:gd name="adj2" fmla="val -83535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28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キリストの　なかに　</a:t>
            </a:r>
            <a:endParaRPr lang="en-US" altLang="ja-JP" sz="2800" spc="-15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あるものと　みとめられ･･･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5315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4AFC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43889" y="620688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よのなかの　ひと</a:t>
            </a:r>
            <a:r>
              <a:rPr lang="ja-JP" altLang="en-US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びとの　も</a:t>
            </a:r>
            <a:r>
              <a:rPr lang="ja-JP" altLang="en-US" sz="36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くひょうは</a:t>
            </a:r>
            <a:r>
              <a:rPr lang="en-US" altLang="ko-KR" sz="36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??</a:t>
            </a:r>
            <a:endParaRPr lang="ko-KR" altLang="en-US" sz="36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61569"/>
            <a:ext cx="3816424" cy="396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폭발 1 10"/>
          <p:cNvSpPr/>
          <p:nvPr/>
        </p:nvSpPr>
        <p:spPr>
          <a:xfrm>
            <a:off x="247549" y="2276872"/>
            <a:ext cx="3624710" cy="2125743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かぎりないきょうそう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2" name="폭발 1 11"/>
          <p:cNvSpPr/>
          <p:nvPr/>
        </p:nvSpPr>
        <p:spPr>
          <a:xfrm>
            <a:off x="4355976" y="1772816"/>
            <a:ext cx="4560814" cy="2232248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わたしだけの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9088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2162</TotalTime>
  <Words>165</Words>
  <Application>Microsoft Office PowerPoint</Application>
  <PresentationFormat>画面に合わせる (4:3)</PresentationFormat>
  <Paragraphs>102</Paragraphs>
  <Slides>15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5" baseType="lpstr">
      <vt:lpstr>굴림</vt:lpstr>
      <vt:lpstr>HY견고딕</vt:lpstr>
      <vt:lpstr>HY엽서M</vt:lpstr>
      <vt:lpstr>HY강B</vt:lpstr>
      <vt:lpstr>KT&amp;G 상상제목OTF B</vt:lpstr>
      <vt:lpstr>Lucida Grande</vt:lpstr>
      <vt:lpstr>맑은 고딕</vt:lpstr>
      <vt:lpstr>ＭＳ Ｐゴシック</vt:lpstr>
      <vt:lpstr>Arial</vt:lpstr>
      <vt:lpstr>Office 테마</vt:lpstr>
      <vt:lpstr>でんどうでしの　おくぎ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252</cp:revision>
  <dcterms:created xsi:type="dcterms:W3CDTF">2017-08-25T05:53:34Z</dcterms:created>
  <dcterms:modified xsi:type="dcterms:W3CDTF">2018-05-18T23:28:00Z</dcterms:modified>
</cp:coreProperties>
</file>