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81" r:id="rId2"/>
    <p:sldId id="540" r:id="rId3"/>
    <p:sldId id="541" r:id="rId4"/>
    <p:sldId id="542" r:id="rId5"/>
    <p:sldId id="543" r:id="rId6"/>
    <p:sldId id="544" r:id="rId7"/>
    <p:sldId id="545" r:id="rId8"/>
    <p:sldId id="546" r:id="rId9"/>
    <p:sldId id="467" r:id="rId10"/>
    <p:sldId id="524" r:id="rId11"/>
    <p:sldId id="535" r:id="rId12"/>
    <p:sldId id="539" r:id="rId13"/>
    <p:sldId id="538" r:id="rId14"/>
    <p:sldId id="537" r:id="rId15"/>
    <p:sldId id="547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7FF"/>
    <a:srgbClr val="B3FF9B"/>
    <a:srgbClr val="E60857"/>
    <a:srgbClr val="FFD03B"/>
    <a:srgbClr val="FFE285"/>
    <a:srgbClr val="FFB3FF"/>
    <a:srgbClr val="CC3300"/>
    <a:srgbClr val="F24C7B"/>
    <a:srgbClr val="F7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6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0FE8-7BAC-4C64-9483-4CEAD3CCFDF1}" type="datetimeFigureOut">
              <a:rPr lang="ko-KR" altLang="en-US" smtClean="0"/>
              <a:t>2018-11-09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07198-D9B3-488F-A095-8D46CBE8ED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64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9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935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380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714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384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68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143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456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2018-11-09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91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2018-11-09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9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2018-11-09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684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877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2776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AAEA-7173-40F4-8EDD-EBFDC074AADA}" type="datetimeFigureOut">
              <a:rPr lang="ko-KR" altLang="en-US" smtClean="0"/>
              <a:t>2018-11-09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6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-31750" y="1072794"/>
            <a:ext cx="9175750" cy="3509963"/>
          </a:xfrm>
          <a:custGeom>
            <a:avLst/>
            <a:gdLst>
              <a:gd name="T0" fmla="*/ 0 w 21600"/>
              <a:gd name="T1" fmla="*/ 4018 h 21600"/>
              <a:gd name="T2" fmla="*/ 21516 w 21600"/>
              <a:gd name="T3" fmla="*/ 0 h 21600"/>
              <a:gd name="T4" fmla="*/ 21600 w 21600"/>
              <a:gd name="T5" fmla="*/ 21600 h 21600"/>
              <a:gd name="T6" fmla="*/ 2 w 21600"/>
              <a:gd name="T7" fmla="*/ 15900 h 21600"/>
              <a:gd name="T8" fmla="*/ 0 w 21600"/>
              <a:gd name="T9" fmla="*/ 4018 h 21600"/>
              <a:gd name="T10" fmla="*/ 0 w 21600"/>
              <a:gd name="T11" fmla="*/ 40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4018"/>
                </a:moveTo>
                <a:lnTo>
                  <a:pt x="21516" y="0"/>
                </a:lnTo>
                <a:lnTo>
                  <a:pt x="21600" y="21600"/>
                </a:lnTo>
                <a:lnTo>
                  <a:pt x="2" y="15900"/>
                </a:lnTo>
                <a:lnTo>
                  <a:pt x="0" y="4018"/>
                </a:lnTo>
                <a:close/>
                <a:moveTo>
                  <a:pt x="0" y="4018"/>
                </a:moveTo>
              </a:path>
            </a:pathLst>
          </a:custGeom>
          <a:solidFill>
            <a:srgbClr val="FFD03B"/>
          </a:solidFill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43808" y="1635873"/>
            <a:ext cx="5832648" cy="153732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  <a:latin typeface="+mn-ea"/>
                <a:ea typeface="+mn-ea"/>
              </a:rPr>
              <a:t>クレテに　</a:t>
            </a:r>
            <a:r>
              <a:rPr lang="ja-JP" altLang="en-US" dirty="0" err="1" smtClean="0">
                <a:solidFill>
                  <a:srgbClr val="C00000"/>
                </a:solidFill>
                <a:latin typeface="+mn-ea"/>
                <a:ea typeface="+mn-ea"/>
              </a:rPr>
              <a:t>はけんされた</a:t>
            </a:r>
            <a:r>
              <a:rPr lang="ko-KR" altLang="en-US" dirty="0" smtClean="0">
                <a:solidFill>
                  <a:srgbClr val="C00000"/>
                </a:solidFill>
                <a:latin typeface="+mn-ea"/>
                <a:ea typeface="+mn-ea"/>
              </a:rPr>
              <a:t> </a:t>
            </a:r>
            <a:r>
              <a:rPr lang="en-US" altLang="ko-KR" dirty="0" smtClean="0">
                <a:solidFill>
                  <a:srgbClr val="C00000"/>
                </a:solidFill>
                <a:latin typeface="+mn-ea"/>
                <a:ea typeface="+mn-ea"/>
              </a:rPr>
              <a:t/>
            </a:r>
            <a:br>
              <a:rPr lang="en-US" altLang="ko-KR" dirty="0" smtClean="0">
                <a:solidFill>
                  <a:srgbClr val="C00000"/>
                </a:solidFill>
                <a:latin typeface="+mn-ea"/>
                <a:ea typeface="+mn-ea"/>
              </a:rPr>
            </a:br>
            <a:r>
              <a:rPr lang="ja-JP" altLang="en-US" sz="5400" dirty="0" smtClean="0">
                <a:latin typeface="+mn-ea"/>
                <a:ea typeface="+mn-ea"/>
              </a:rPr>
              <a:t>テトス</a:t>
            </a:r>
            <a:endParaRPr lang="ko-KR" altLang="en-US" sz="5400" dirty="0"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38278" y="3351560"/>
            <a:ext cx="4032448" cy="707886"/>
          </a:xfrm>
          <a:prstGeom prst="rect">
            <a:avLst/>
          </a:prstGeom>
          <a:solidFill>
            <a:srgbClr val="AFEA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0000FF"/>
                </a:solidFill>
                <a:latin typeface="+mn-ea"/>
              </a:rPr>
              <a:t>テトス</a:t>
            </a:r>
            <a:r>
              <a:rPr lang="en-US" altLang="ko-KR" sz="4000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1:5-16</a:t>
            </a:r>
            <a:endParaRPr lang="ko-KR" altLang="en-US" sz="4000" dirty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 rot="32380">
            <a:off x="-41929" y="1008281"/>
            <a:ext cx="3023314" cy="3214314"/>
          </a:xfrm>
          <a:custGeom>
            <a:avLst/>
            <a:gdLst>
              <a:gd name="T0" fmla="*/ 3431337 w 21600"/>
              <a:gd name="T1" fmla="*/ 0 h 21600"/>
              <a:gd name="T2" fmla="*/ 0 w 21600"/>
              <a:gd name="T3" fmla="*/ 883276 h 21600"/>
              <a:gd name="T4" fmla="*/ 27625 w 21600"/>
              <a:gd name="T5" fmla="*/ 4013200 h 21600"/>
              <a:gd name="T6" fmla="*/ 4202113 w 21600"/>
              <a:gd name="T7" fmla="*/ 2911614 h 21600"/>
              <a:gd name="T8" fmla="*/ 3431337 w 21600"/>
              <a:gd name="T9" fmla="*/ 0 h 21600"/>
              <a:gd name="T10" fmla="*/ 3431337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7638" y="0"/>
                </a:moveTo>
                <a:lnTo>
                  <a:pt x="0" y="4754"/>
                </a:lnTo>
                <a:lnTo>
                  <a:pt x="142" y="21600"/>
                </a:lnTo>
                <a:lnTo>
                  <a:pt x="21600" y="15671"/>
                </a:lnTo>
                <a:lnTo>
                  <a:pt x="17638" y="0"/>
                </a:lnTo>
                <a:close/>
                <a:moveTo>
                  <a:pt x="17638" y="0"/>
                </a:moveTo>
              </a:path>
            </a:pathLst>
          </a:custGeom>
          <a:solidFill>
            <a:srgbClr val="B0413E"/>
          </a:solidFill>
          <a:ln>
            <a:noFill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0" name="Rectangle 13"/>
          <p:cNvSpPr>
            <a:spLocks/>
          </p:cNvSpPr>
          <p:nvPr/>
        </p:nvSpPr>
        <p:spPr bwMode="auto">
          <a:xfrm>
            <a:off x="251520" y="1404264"/>
            <a:ext cx="994767" cy="200054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13000" dirty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2</a:t>
            </a: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1246287" y="1999884"/>
            <a:ext cx="885900" cy="1231106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000" dirty="0" smtClean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헤움네모고딕162" charset="0"/>
              </a:rPr>
              <a:t>か</a:t>
            </a:r>
            <a:endParaRPr lang="ko-KR" altLang="en-US" sz="8000" dirty="0">
              <a:solidFill>
                <a:srgbClr val="FFD0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헤움네모고딕16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05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3" name="타원형 설명선 2"/>
          <p:cNvSpPr/>
          <p:nvPr/>
        </p:nvSpPr>
        <p:spPr>
          <a:xfrm>
            <a:off x="0" y="2348880"/>
            <a:ext cx="2821799" cy="1291838"/>
          </a:xfrm>
          <a:prstGeom prst="wedgeEllipseCallout">
            <a:avLst>
              <a:gd name="adj1" fmla="val 48316"/>
              <a:gd name="adj2" fmla="val 85996"/>
            </a:avLst>
          </a:prstGeom>
          <a:solidFill>
            <a:srgbClr val="B3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でんどうは　どうしたら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よいのですか</a:t>
            </a:r>
            <a:endParaRPr lang="en-US" altLang="ko-KR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타원형 설명선 7"/>
          <p:cNvSpPr/>
          <p:nvPr/>
        </p:nvSpPr>
        <p:spPr>
          <a:xfrm>
            <a:off x="2821799" y="1817440"/>
            <a:ext cx="3426537" cy="1864510"/>
          </a:xfrm>
          <a:prstGeom prst="wedgeEllipseCallout">
            <a:avLst>
              <a:gd name="adj1" fmla="val -21480"/>
              <a:gd name="adj2" fmla="val 74478"/>
            </a:avLst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ともだちに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どのように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つたえたらよいのですか</a:t>
            </a:r>
            <a:endParaRPr lang="en-US" altLang="ko-KR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타원형 설명선 12"/>
          <p:cNvSpPr/>
          <p:nvPr/>
        </p:nvSpPr>
        <p:spPr>
          <a:xfrm>
            <a:off x="6248336" y="2492896"/>
            <a:ext cx="2659922" cy="1800200"/>
          </a:xfrm>
          <a:prstGeom prst="wedgeEllipseCallout">
            <a:avLst>
              <a:gd name="adj1" fmla="val -42467"/>
              <a:gd name="adj2" fmla="val 6346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おやに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でんどうする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ことが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むずかしいです</a:t>
            </a:r>
            <a:endParaRPr lang="en-US" altLang="ko-KR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34360"/>
            <a:ext cx="1314100" cy="266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96" y="4090343"/>
            <a:ext cx="1238973" cy="280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301260" y="476672"/>
            <a:ext cx="8678401" cy="1020895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4400" dirty="0" smtClean="0">
                <a:solidFill>
                  <a:srgbClr val="FFC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400" dirty="0" smtClean="0">
                <a:solidFill>
                  <a:srgbClr val="FFC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</a:t>
            </a:r>
            <a:r>
              <a:rPr lang="ko-KR" altLang="en-US" sz="4400" dirty="0" smtClean="0">
                <a:solidFill>
                  <a:srgbClr val="FFC0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おおくする　しつもん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856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0" y="882615"/>
            <a:ext cx="8568397" cy="5704440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307750" y="312496"/>
            <a:ext cx="8600508" cy="1460320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フォーラムを　とおして　こたえを　みつけて　</a:t>
            </a:r>
            <a:endParaRPr lang="en-US" altLang="ja-JP" sz="32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おおくの　ひとを　いかす　でんどうしゃとして　じゅんびを　しましょう！</a:t>
            </a:r>
            <a:endParaRPr lang="ko-KR" altLang="en-US" sz="32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타원형 설명선 6"/>
          <p:cNvSpPr/>
          <p:nvPr/>
        </p:nvSpPr>
        <p:spPr>
          <a:xfrm>
            <a:off x="5278712" y="1772816"/>
            <a:ext cx="3723217" cy="1920028"/>
          </a:xfrm>
          <a:prstGeom prst="wedgeEllipseCallout">
            <a:avLst>
              <a:gd name="adj1" fmla="val -64211"/>
              <a:gd name="adj2" fmla="val 26094"/>
            </a:avLst>
          </a:prstGeom>
          <a:solidFill>
            <a:srgbClr val="B3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わたしと　なかが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よい　ともだちの　れいてきな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はいけいを　しっていますか</a:t>
            </a:r>
            <a:endParaRPr lang="en-US" altLang="ko-KR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730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3"/>
            <a:ext cx="7112481" cy="5340145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307750" y="312496"/>
            <a:ext cx="8600508" cy="1460320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2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フォーラムを　とおして　こたえを　みつけて　</a:t>
            </a:r>
            <a:endParaRPr lang="en-US" altLang="ja-JP" sz="32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lvl="0" algn="ctr"/>
            <a:r>
              <a:rPr lang="ja-JP" altLang="en-US" sz="32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おおくの　ひとを　いかす　でんどうしゃとして　じゅんびを　</a:t>
            </a:r>
            <a:r>
              <a:rPr lang="ja-JP" altLang="en-US" sz="3200" dirty="0" smtClean="0">
                <a:solidFill>
                  <a:srgbClr val="CC3300"/>
                </a:solidFill>
                <a:latin typeface="ＭＳ Ｐゴシック" panose="020B0600070205080204" pitchFamily="50" charset="-128"/>
              </a:rPr>
              <a:t>しましょう！</a:t>
            </a:r>
            <a:endParaRPr lang="ko-KR" altLang="en-US" sz="32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타원형 설명선 7"/>
          <p:cNvSpPr/>
          <p:nvPr/>
        </p:nvSpPr>
        <p:spPr>
          <a:xfrm>
            <a:off x="4860032" y="1936992"/>
            <a:ext cx="4275723" cy="2500120"/>
          </a:xfrm>
          <a:prstGeom prst="wedgeEllipseCallout">
            <a:avLst>
              <a:gd name="adj1" fmla="val -51176"/>
              <a:gd name="adj2" fmla="val 34695"/>
            </a:avLst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れいてきな　しどうしゃである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ぼくしせんせい、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でんどうしせんせい　と　いつも　おはなしを　していますか</a:t>
            </a:r>
            <a:endParaRPr lang="en-US" altLang="ko-KR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9766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07750" y="312496"/>
            <a:ext cx="8600508" cy="1379780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2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フォーラムを　とおして　こたえを　みつけて　</a:t>
            </a:r>
            <a:endParaRPr lang="en-US" altLang="ja-JP" sz="32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lvl="0" algn="ctr"/>
            <a:r>
              <a:rPr lang="ja-JP" altLang="en-US" sz="32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おおくの　ひとを　いかす　でんどうしゃとして　じゅんびを　</a:t>
            </a:r>
            <a:r>
              <a:rPr lang="ja-JP" altLang="en-US" sz="3200" dirty="0" smtClean="0">
                <a:solidFill>
                  <a:srgbClr val="CC3300"/>
                </a:solidFill>
                <a:latin typeface="ＭＳ Ｐゴシック" panose="020B0600070205080204" pitchFamily="50" charset="-128"/>
              </a:rPr>
              <a:t>しましょう！</a:t>
            </a:r>
            <a:endParaRPr lang="ko-KR" altLang="en-US" sz="32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3" y="1988840"/>
            <a:ext cx="6848524" cy="4814441"/>
          </a:xfrm>
          <a:prstGeom prst="rect">
            <a:avLst/>
          </a:prstGeom>
        </p:spPr>
      </p:pic>
      <p:sp>
        <p:nvSpPr>
          <p:cNvPr id="7" name="타원형 설명선 6"/>
          <p:cNvSpPr/>
          <p:nvPr/>
        </p:nvSpPr>
        <p:spPr>
          <a:xfrm>
            <a:off x="-119412" y="1730134"/>
            <a:ext cx="4012963" cy="1420335"/>
          </a:xfrm>
          <a:prstGeom prst="wedgeEllipseCallout">
            <a:avLst>
              <a:gd name="adj1" fmla="val 39087"/>
              <a:gd name="adj2" fmla="val 7009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でん</a:t>
            </a:r>
            <a:r>
              <a:rPr lang="ja-JP" altLang="en-US" sz="24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どうを</a:t>
            </a: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する　ひとと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いっしょに　いますか</a:t>
            </a:r>
            <a:endParaRPr lang="en-US" altLang="ko-KR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3019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 dirty="0">
              <a:ea typeface="굴림" pitchFamily="50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07750" y="312496"/>
            <a:ext cx="8600508" cy="1232639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テモテが　</a:t>
            </a:r>
            <a:r>
              <a:rPr lang="ja-JP" altLang="en-US" sz="2800" dirty="0" err="1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はけんされた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ように　</a:t>
            </a:r>
            <a:r>
              <a:rPr lang="ja-JP" altLang="en-US" sz="2800" dirty="0" err="1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いふくいんかの　ために　はけんされる　しゅくふくを　うけましょう</a:t>
            </a:r>
            <a:r>
              <a:rPr lang="en-US" altLang="ko-KR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ko-KR" altLang="en-US" sz="28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타원형 설명선 6"/>
          <p:cNvSpPr/>
          <p:nvPr/>
        </p:nvSpPr>
        <p:spPr>
          <a:xfrm>
            <a:off x="5264424" y="1781611"/>
            <a:ext cx="2291934" cy="981221"/>
          </a:xfrm>
          <a:prstGeom prst="wedgeEllipseCallout">
            <a:avLst>
              <a:gd name="adj1" fmla="val -61427"/>
              <a:gd name="adj2" fmla="val 98156"/>
            </a:avLst>
          </a:prstGeom>
          <a:solidFill>
            <a:srgbClr val="B3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ぼくし</a:t>
            </a:r>
            <a:endParaRPr lang="en-US" altLang="ko-KR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타원형 설명선 7"/>
          <p:cNvSpPr/>
          <p:nvPr/>
        </p:nvSpPr>
        <p:spPr>
          <a:xfrm>
            <a:off x="5587784" y="3079414"/>
            <a:ext cx="2540432" cy="1049774"/>
          </a:xfrm>
          <a:prstGeom prst="wedgeEllipseCallout">
            <a:avLst>
              <a:gd name="adj1" fmla="val -66936"/>
              <a:gd name="adj2" fmla="val 72293"/>
            </a:avLst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せんきょうし</a:t>
            </a:r>
            <a:endParaRPr lang="en-US" altLang="ko-KR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타원형 설명선 8"/>
          <p:cNvSpPr/>
          <p:nvPr/>
        </p:nvSpPr>
        <p:spPr>
          <a:xfrm>
            <a:off x="5868144" y="4293096"/>
            <a:ext cx="2902986" cy="1080119"/>
          </a:xfrm>
          <a:prstGeom prst="wedgeEllipseCallout">
            <a:avLst>
              <a:gd name="adj1" fmla="val -65256"/>
              <a:gd name="adj2" fmla="val 6558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</a:t>
            </a:r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しょくしゃ</a:t>
            </a:r>
            <a:endParaRPr lang="en-US" altLang="ko-KR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135"/>
            <a:ext cx="4572000" cy="531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563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2" y="1622250"/>
            <a:ext cx="8712968" cy="52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313083" y="3447757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　と　わたしの　みらい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lang="en-US" altLang="ja-JP" sz="3200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フォーラムしよう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Oval 2"/>
          <p:cNvSpPr>
            <a:spLocks/>
          </p:cNvSpPr>
          <p:nvPr/>
        </p:nvSpPr>
        <p:spPr bwMode="auto">
          <a:xfrm>
            <a:off x="285749" y="548680"/>
            <a:ext cx="892969" cy="892969"/>
          </a:xfrm>
          <a:prstGeom prst="ellipse">
            <a:avLst/>
          </a:prstGeom>
          <a:solidFill>
            <a:srgbClr val="FFC0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19" name="Oval 3"/>
          <p:cNvSpPr>
            <a:spLocks/>
          </p:cNvSpPr>
          <p:nvPr/>
        </p:nvSpPr>
        <p:spPr bwMode="auto">
          <a:xfrm>
            <a:off x="1229810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ー</a:t>
            </a:r>
            <a:endParaRPr lang="ko-KR" alt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0" name="Oval 4"/>
          <p:cNvSpPr>
            <a:spLocks/>
          </p:cNvSpPr>
          <p:nvPr/>
        </p:nvSpPr>
        <p:spPr bwMode="auto">
          <a:xfrm>
            <a:off x="2134195" y="548681"/>
            <a:ext cx="1002910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ラム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1" name="Oval 5"/>
          <p:cNvSpPr>
            <a:spLocks/>
          </p:cNvSpPr>
          <p:nvPr/>
        </p:nvSpPr>
        <p:spPr bwMode="auto">
          <a:xfrm>
            <a:off x="3214986" y="548681"/>
            <a:ext cx="892969" cy="892969"/>
          </a:xfrm>
          <a:prstGeom prst="ellipse">
            <a:avLst/>
          </a:prstGeom>
          <a:solidFill>
            <a:schemeClr val="accent3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2" name="Oval 6"/>
          <p:cNvSpPr>
            <a:spLocks/>
          </p:cNvSpPr>
          <p:nvPr/>
        </p:nvSpPr>
        <p:spPr bwMode="auto">
          <a:xfrm>
            <a:off x="5000924" y="562020"/>
            <a:ext cx="892969" cy="892969"/>
          </a:xfrm>
          <a:prstGeom prst="ellipse">
            <a:avLst/>
          </a:prstGeom>
          <a:solidFill>
            <a:srgbClr val="00B0F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3" name="Oval 7"/>
          <p:cNvSpPr>
            <a:spLocks/>
          </p:cNvSpPr>
          <p:nvPr/>
        </p:nvSpPr>
        <p:spPr bwMode="auto">
          <a:xfrm>
            <a:off x="5944986" y="548681"/>
            <a:ext cx="997536" cy="892969"/>
          </a:xfrm>
          <a:prstGeom prst="ellipse">
            <a:avLst/>
          </a:prstGeom>
          <a:solidFill>
            <a:srgbClr val="66FF66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4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4" name="Oval 8"/>
          <p:cNvSpPr>
            <a:spLocks/>
          </p:cNvSpPr>
          <p:nvPr/>
        </p:nvSpPr>
        <p:spPr bwMode="auto">
          <a:xfrm>
            <a:off x="6942521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5" name="Oval 9"/>
          <p:cNvSpPr>
            <a:spLocks/>
          </p:cNvSpPr>
          <p:nvPr/>
        </p:nvSpPr>
        <p:spPr bwMode="auto">
          <a:xfrm>
            <a:off x="7858123" y="548681"/>
            <a:ext cx="892969" cy="8929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6" name="Oval 5"/>
          <p:cNvSpPr>
            <a:spLocks/>
          </p:cNvSpPr>
          <p:nvPr/>
        </p:nvSpPr>
        <p:spPr bwMode="auto">
          <a:xfrm>
            <a:off x="4030074" y="548681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7" name="모서리가 둥근 직사각형 14"/>
          <p:cNvSpPr/>
          <p:nvPr/>
        </p:nvSpPr>
        <p:spPr>
          <a:xfrm>
            <a:off x="263802" y="2034909"/>
            <a:ext cx="8497529" cy="100018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みことばの　なかで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3200" dirty="0">
                <a:solidFill>
                  <a:srgbClr val="C000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3200" dirty="0">
              <a:solidFill>
                <a:srgbClr val="C000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rgbClr val="C00000"/>
                </a:solidFill>
                <a:latin typeface="ＭＳ Ｐゴシック" panose="020B0600070205080204" pitchFamily="50" charset="-128"/>
              </a:rPr>
              <a:t>のこった　こと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を　フォーラムしよう</a:t>
            </a:r>
            <a:endParaRPr lang="en-US" altLang="ko-KR" sz="3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모서리가 둥근 직사각형 16"/>
          <p:cNvSpPr/>
          <p:nvPr/>
        </p:nvSpPr>
        <p:spPr>
          <a:xfrm>
            <a:off x="307555" y="4869160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</a:t>
            </a:r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じっせんする</a:t>
            </a:r>
            <a:r>
              <a:rPr lang="ja-JP" altLang="en-US" sz="32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664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0" y="6571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005064"/>
            <a:ext cx="212570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363980" y="692696"/>
            <a:ext cx="8416039" cy="720080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３つのことを　じゅんびしよう</a:t>
            </a:r>
            <a:endParaRPr lang="ko-KR" altLang="en-US" sz="36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설명선 1 1"/>
          <p:cNvSpPr/>
          <p:nvPr/>
        </p:nvSpPr>
        <p:spPr>
          <a:xfrm>
            <a:off x="539552" y="2204864"/>
            <a:ext cx="2304256" cy="1224136"/>
          </a:xfrm>
          <a:prstGeom prst="borderCallout1">
            <a:avLst>
              <a:gd name="adj1" fmla="val 100238"/>
              <a:gd name="adj2" fmla="val 40970"/>
              <a:gd name="adj3" fmla="val 163430"/>
              <a:gd name="adj4" fmla="val 133026"/>
            </a:avLst>
          </a:prstGeom>
          <a:solidFill>
            <a:srgbClr val="B3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れいてきな　ちから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2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</a:t>
            </a:r>
            <a:r>
              <a:rPr lang="en-US" altLang="ko-KR" sz="2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400" dirty="0">
              <a:solidFill>
                <a:srgbClr val="FF00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설명선 1 8"/>
          <p:cNvSpPr/>
          <p:nvPr/>
        </p:nvSpPr>
        <p:spPr>
          <a:xfrm>
            <a:off x="3491880" y="1916832"/>
            <a:ext cx="2520279" cy="1224136"/>
          </a:xfrm>
          <a:prstGeom prst="borderCallout1">
            <a:avLst>
              <a:gd name="adj1" fmla="val 99106"/>
              <a:gd name="adj2" fmla="val 48786"/>
              <a:gd name="adj3" fmla="val 153244"/>
              <a:gd name="adj4" fmla="val 488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きゃっ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かんせい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2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ぜんたいの　</a:t>
            </a:r>
            <a:endParaRPr lang="en-US" altLang="ja-JP" sz="2400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</a:t>
            </a:r>
            <a:r>
              <a:rPr lang="en-US" altLang="ko-KR" sz="2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400" dirty="0">
              <a:solidFill>
                <a:srgbClr val="FF00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설명선 1 9"/>
          <p:cNvSpPr/>
          <p:nvPr/>
        </p:nvSpPr>
        <p:spPr>
          <a:xfrm>
            <a:off x="6341389" y="2211435"/>
            <a:ext cx="2304256" cy="1224136"/>
          </a:xfrm>
          <a:prstGeom prst="borderCallout1">
            <a:avLst>
              <a:gd name="adj1" fmla="val 100238"/>
              <a:gd name="adj2" fmla="val 40970"/>
              <a:gd name="adj3" fmla="val 166825"/>
              <a:gd name="adj4" fmla="val -33522"/>
            </a:avLst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しゅかんせい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2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せんもん</a:t>
            </a:r>
            <a:r>
              <a:rPr lang="ja-JP" altLang="en-US" sz="2400" dirty="0" err="1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</a:t>
            </a:r>
            <a:r>
              <a:rPr lang="en-US" altLang="ko-KR" sz="24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400" dirty="0">
              <a:solidFill>
                <a:srgbClr val="FF00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1303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-17269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005064"/>
            <a:ext cx="212570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09208" y="548680"/>
            <a:ext cx="8755280" cy="9342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れいてきな　ちからが　あれば　たたかわずに　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かつように　なります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설명선 1 7"/>
          <p:cNvSpPr/>
          <p:nvPr/>
        </p:nvSpPr>
        <p:spPr>
          <a:xfrm>
            <a:off x="539552" y="2204864"/>
            <a:ext cx="2304256" cy="1224136"/>
          </a:xfrm>
          <a:prstGeom prst="borderCallout1">
            <a:avLst>
              <a:gd name="adj1" fmla="val 100238"/>
              <a:gd name="adj2" fmla="val 40970"/>
              <a:gd name="adj3" fmla="val 163430"/>
              <a:gd name="adj4" fmla="val 133026"/>
            </a:avLst>
          </a:prstGeom>
          <a:solidFill>
            <a:srgbClr val="B3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れいてきな　ちから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せいれい</a:t>
            </a:r>
            <a:r>
              <a:rPr lang="en-US" altLang="ko-KR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400" dirty="0">
              <a:solidFill>
                <a:srgbClr val="FF00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타원형 설명선 8"/>
          <p:cNvSpPr/>
          <p:nvPr/>
        </p:nvSpPr>
        <p:spPr>
          <a:xfrm>
            <a:off x="5364088" y="2816932"/>
            <a:ext cx="3240360" cy="1982630"/>
          </a:xfrm>
          <a:prstGeom prst="wedgeEllipseCallout">
            <a:avLst>
              <a:gd name="adj1" fmla="val -41929"/>
              <a:gd name="adj2" fmla="val 543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ていこくいのりを　とおして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れいてきな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ちからを　</a:t>
            </a:r>
            <a:endParaRPr lang="en-US" altLang="ja-JP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やしなおう</a:t>
            </a:r>
            <a:endParaRPr lang="en-US" altLang="ko-KR" sz="24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0553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-17269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005064"/>
            <a:ext cx="212570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09208" y="548680"/>
            <a:ext cx="8755280" cy="9342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ぜんたいの　ながれを　みれば　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わたしが　すべきことが　みえます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설명선 1 8"/>
          <p:cNvSpPr/>
          <p:nvPr/>
        </p:nvSpPr>
        <p:spPr>
          <a:xfrm>
            <a:off x="3491880" y="1916832"/>
            <a:ext cx="2520279" cy="1224136"/>
          </a:xfrm>
          <a:prstGeom prst="borderCallout1">
            <a:avLst>
              <a:gd name="adj1" fmla="val 99106"/>
              <a:gd name="adj2" fmla="val 48786"/>
              <a:gd name="adj3" fmla="val 153244"/>
              <a:gd name="adj4" fmla="val 488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2800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きゃっ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かんせい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/>
            <a:r>
              <a:rPr lang="en-US" altLang="ko-KR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ぜんたいの　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</a:endParaRPr>
          </a:p>
          <a:p>
            <a:pPr lvl="0" algn="ctr"/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ながれ</a:t>
            </a:r>
            <a:r>
              <a:rPr lang="en-US" altLang="ko-KR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400" dirty="0">
              <a:solidFill>
                <a:srgbClr val="FF00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18171" y="3975498"/>
            <a:ext cx="1152128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かこ</a:t>
            </a:r>
            <a:endParaRPr lang="ko-KR" altLang="en-US" sz="2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설명선 1 9"/>
          <p:cNvSpPr/>
          <p:nvPr/>
        </p:nvSpPr>
        <p:spPr>
          <a:xfrm>
            <a:off x="6335689" y="2204864"/>
            <a:ext cx="2304256" cy="1224136"/>
          </a:xfrm>
          <a:prstGeom prst="borderCallout1">
            <a:avLst>
              <a:gd name="adj1" fmla="val 100238"/>
              <a:gd name="adj2" fmla="val 40970"/>
              <a:gd name="adj3" fmla="val 166825"/>
              <a:gd name="adj4" fmla="val -33522"/>
            </a:avLst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しゅかんせい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/>
            <a:r>
              <a:rPr lang="en-US" altLang="ko-KR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せんもん</a:t>
            </a:r>
            <a:r>
              <a:rPr lang="ja-JP" altLang="en-US" sz="2400" dirty="0" err="1">
                <a:solidFill>
                  <a:srgbClr val="FF0000"/>
                </a:solidFill>
                <a:latin typeface="ＭＳ Ｐゴシック" panose="020B0600070205080204" pitchFamily="50" charset="-128"/>
              </a:rPr>
              <a:t>せい</a:t>
            </a:r>
            <a:r>
              <a:rPr lang="en-US" altLang="ko-KR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400" dirty="0">
              <a:solidFill>
                <a:srgbClr val="FF00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521306" y="4925171"/>
            <a:ext cx="1152128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げんざい</a:t>
            </a:r>
            <a:endParaRPr lang="ko-KR" altLang="en-US" sz="2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170299" y="5778389"/>
            <a:ext cx="1303768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</a:t>
            </a:r>
            <a:endParaRPr lang="ko-KR" altLang="en-US" sz="2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2549568" y="6022202"/>
            <a:ext cx="1152128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うえ</a:t>
            </a:r>
            <a:endParaRPr lang="ko-KR" altLang="en-US" sz="2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3911510" y="6050500"/>
            <a:ext cx="1152128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した</a:t>
            </a:r>
            <a:endParaRPr lang="ko-KR" altLang="en-US" sz="2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148064" y="6008053"/>
            <a:ext cx="1321575" cy="86409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まわり</a:t>
            </a:r>
            <a:endParaRPr lang="ko-KR" altLang="en-US" sz="2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6470870" y="5622053"/>
            <a:ext cx="1269482" cy="864096"/>
          </a:xfrm>
          <a:prstGeom prst="ellipse">
            <a:avLst/>
          </a:prstGeom>
          <a:solidFill>
            <a:srgbClr val="E60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ひろさ</a:t>
            </a:r>
            <a:endParaRPr lang="ko-KR" altLang="en-US" sz="2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7436028" y="4925171"/>
            <a:ext cx="1312436" cy="864096"/>
          </a:xfrm>
          <a:prstGeom prst="ellipse">
            <a:avLst/>
          </a:prstGeom>
          <a:solidFill>
            <a:srgbClr val="E60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たかさ</a:t>
            </a:r>
            <a:endParaRPr lang="ko-KR" altLang="en-US" sz="2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7740352" y="4005064"/>
            <a:ext cx="1403648" cy="864096"/>
          </a:xfrm>
          <a:prstGeom prst="ellipse">
            <a:avLst/>
          </a:prstGeom>
          <a:solidFill>
            <a:srgbClr val="E60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ふかさ</a:t>
            </a:r>
            <a:endParaRPr lang="ko-KR" altLang="en-US" sz="2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7207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0" y="6571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005064"/>
            <a:ext cx="212570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179512" y="260648"/>
            <a:ext cx="8712968" cy="1152128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みっつのことを　そなえれば　わたしの　</a:t>
            </a:r>
            <a:r>
              <a:rPr lang="en-US" altLang="ja-JP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CVDIP</a:t>
            </a:r>
            <a:r>
              <a:rPr lang="ja-JP" altLang="en-US" sz="2800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</a:t>
            </a:r>
            <a:endParaRPr lang="en-US" altLang="ja-JP" sz="2800" dirty="0" smtClean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みえるように　なって　しょうにんに　なることが　できます</a:t>
            </a:r>
            <a:endParaRPr lang="ko-KR" altLang="en-US" sz="2800" dirty="0">
              <a:solidFill>
                <a:srgbClr val="C000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설명선 1 1"/>
          <p:cNvSpPr/>
          <p:nvPr/>
        </p:nvSpPr>
        <p:spPr>
          <a:xfrm>
            <a:off x="539552" y="2204864"/>
            <a:ext cx="2304256" cy="1224136"/>
          </a:xfrm>
          <a:prstGeom prst="borderCallout1">
            <a:avLst>
              <a:gd name="adj1" fmla="val 100238"/>
              <a:gd name="adj2" fmla="val 40970"/>
              <a:gd name="adj3" fmla="val 163430"/>
              <a:gd name="adj4" fmla="val 133026"/>
            </a:avLst>
          </a:prstGeom>
          <a:solidFill>
            <a:srgbClr val="B3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れいてきな　ちから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/>
            <a:r>
              <a:rPr lang="en-US" altLang="ko-KR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せいれい</a:t>
            </a:r>
            <a:r>
              <a:rPr lang="en-US" altLang="ko-KR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400" dirty="0">
              <a:solidFill>
                <a:srgbClr val="FF00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설명선 1 8"/>
          <p:cNvSpPr/>
          <p:nvPr/>
        </p:nvSpPr>
        <p:spPr>
          <a:xfrm>
            <a:off x="3491880" y="1916832"/>
            <a:ext cx="2520279" cy="1224136"/>
          </a:xfrm>
          <a:prstGeom prst="borderCallout1">
            <a:avLst>
              <a:gd name="adj1" fmla="val 99106"/>
              <a:gd name="adj2" fmla="val 48786"/>
              <a:gd name="adj3" fmla="val 153244"/>
              <a:gd name="adj4" fmla="val 488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2800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きゃっ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かんせい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/>
            <a:r>
              <a:rPr lang="en-US" altLang="ko-KR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ぜんたいの　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</a:endParaRPr>
          </a:p>
          <a:p>
            <a:pPr lvl="0" algn="ctr"/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ながれ</a:t>
            </a:r>
            <a:r>
              <a:rPr lang="en-US" altLang="ko-KR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400" dirty="0">
              <a:solidFill>
                <a:srgbClr val="FF00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설명선 1 9"/>
          <p:cNvSpPr/>
          <p:nvPr/>
        </p:nvSpPr>
        <p:spPr>
          <a:xfrm>
            <a:off x="6335689" y="2204864"/>
            <a:ext cx="2304256" cy="1224136"/>
          </a:xfrm>
          <a:prstGeom prst="borderCallout1">
            <a:avLst>
              <a:gd name="adj1" fmla="val 100238"/>
              <a:gd name="adj2" fmla="val 40970"/>
              <a:gd name="adj3" fmla="val 166825"/>
              <a:gd name="adj4" fmla="val -33522"/>
            </a:avLst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しゅかんせい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/>
            <a:r>
              <a:rPr lang="en-US" altLang="ko-KR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せんもん</a:t>
            </a:r>
            <a:r>
              <a:rPr lang="ja-JP" altLang="en-US" sz="2400" dirty="0" err="1">
                <a:solidFill>
                  <a:srgbClr val="FF0000"/>
                </a:solidFill>
                <a:latin typeface="ＭＳ Ｐゴシック" panose="020B0600070205080204" pitchFamily="50" charset="-128"/>
              </a:rPr>
              <a:t>せい</a:t>
            </a:r>
            <a:r>
              <a:rPr lang="en-US" altLang="ko-KR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400" dirty="0">
              <a:solidFill>
                <a:srgbClr val="FF00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6308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-31750" y="1072794"/>
            <a:ext cx="9175750" cy="3509963"/>
          </a:xfrm>
          <a:custGeom>
            <a:avLst/>
            <a:gdLst>
              <a:gd name="T0" fmla="*/ 0 w 21600"/>
              <a:gd name="T1" fmla="*/ 4018 h 21600"/>
              <a:gd name="T2" fmla="*/ 21516 w 21600"/>
              <a:gd name="T3" fmla="*/ 0 h 21600"/>
              <a:gd name="T4" fmla="*/ 21600 w 21600"/>
              <a:gd name="T5" fmla="*/ 21600 h 21600"/>
              <a:gd name="T6" fmla="*/ 2 w 21600"/>
              <a:gd name="T7" fmla="*/ 15900 h 21600"/>
              <a:gd name="T8" fmla="*/ 0 w 21600"/>
              <a:gd name="T9" fmla="*/ 4018 h 21600"/>
              <a:gd name="T10" fmla="*/ 0 w 21600"/>
              <a:gd name="T11" fmla="*/ 40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4018"/>
                </a:moveTo>
                <a:lnTo>
                  <a:pt x="21516" y="0"/>
                </a:lnTo>
                <a:lnTo>
                  <a:pt x="21600" y="21600"/>
                </a:lnTo>
                <a:lnTo>
                  <a:pt x="2" y="15900"/>
                </a:lnTo>
                <a:lnTo>
                  <a:pt x="0" y="4018"/>
                </a:lnTo>
                <a:close/>
                <a:moveTo>
                  <a:pt x="0" y="4018"/>
                </a:moveTo>
              </a:path>
            </a:pathLst>
          </a:custGeom>
          <a:solidFill>
            <a:srgbClr val="FFD03B"/>
          </a:solidFill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43808" y="1635873"/>
            <a:ext cx="5832648" cy="153732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dirty="0" smtClean="0">
                <a:solidFill>
                  <a:srgbClr val="C00000"/>
                </a:solidFill>
                <a:latin typeface="+mn-ea"/>
                <a:ea typeface="+mn-ea"/>
              </a:rPr>
              <a:t>クレテに　</a:t>
            </a:r>
            <a:r>
              <a:rPr lang="ja-JP" altLang="en-US" dirty="0" err="1" smtClean="0">
                <a:solidFill>
                  <a:srgbClr val="C00000"/>
                </a:solidFill>
                <a:latin typeface="+mn-ea"/>
                <a:ea typeface="+mn-ea"/>
              </a:rPr>
              <a:t>はけんされた</a:t>
            </a:r>
            <a:r>
              <a:rPr lang="ko-KR" altLang="en-US" dirty="0" smtClean="0">
                <a:solidFill>
                  <a:srgbClr val="C00000"/>
                </a:solidFill>
                <a:latin typeface="+mn-ea"/>
                <a:ea typeface="+mn-ea"/>
              </a:rPr>
              <a:t> </a:t>
            </a:r>
            <a:r>
              <a:rPr lang="en-US" altLang="ko-KR" dirty="0" smtClean="0">
                <a:solidFill>
                  <a:srgbClr val="C00000"/>
                </a:solidFill>
                <a:latin typeface="+mn-ea"/>
                <a:ea typeface="+mn-ea"/>
              </a:rPr>
              <a:t/>
            </a:r>
            <a:br>
              <a:rPr lang="en-US" altLang="ko-KR" dirty="0" smtClean="0">
                <a:solidFill>
                  <a:srgbClr val="C00000"/>
                </a:solidFill>
                <a:latin typeface="+mn-ea"/>
                <a:ea typeface="+mn-ea"/>
              </a:rPr>
            </a:br>
            <a:r>
              <a:rPr lang="ja-JP" altLang="en-US" sz="5400" dirty="0" smtClean="0">
                <a:latin typeface="+mn-ea"/>
                <a:ea typeface="+mn-ea"/>
              </a:rPr>
              <a:t>テトス</a:t>
            </a:r>
            <a:endParaRPr lang="ko-KR" altLang="en-US" sz="5400" dirty="0"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38278" y="3351560"/>
            <a:ext cx="4032448" cy="707886"/>
          </a:xfrm>
          <a:prstGeom prst="rect">
            <a:avLst/>
          </a:prstGeom>
          <a:solidFill>
            <a:srgbClr val="AFEA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0000FF"/>
                </a:solidFill>
                <a:latin typeface="+mn-ea"/>
              </a:rPr>
              <a:t>テトス</a:t>
            </a:r>
            <a:r>
              <a:rPr lang="en-US" altLang="ko-KR" sz="4000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1:5-16</a:t>
            </a:r>
            <a:endParaRPr lang="ko-KR" altLang="en-US" sz="4000" dirty="0">
              <a:solidFill>
                <a:srgbClr val="0000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 rot="32380">
            <a:off x="-41929" y="1008281"/>
            <a:ext cx="3023314" cy="3214314"/>
          </a:xfrm>
          <a:custGeom>
            <a:avLst/>
            <a:gdLst>
              <a:gd name="T0" fmla="*/ 3431337 w 21600"/>
              <a:gd name="T1" fmla="*/ 0 h 21600"/>
              <a:gd name="T2" fmla="*/ 0 w 21600"/>
              <a:gd name="T3" fmla="*/ 883276 h 21600"/>
              <a:gd name="T4" fmla="*/ 27625 w 21600"/>
              <a:gd name="T5" fmla="*/ 4013200 h 21600"/>
              <a:gd name="T6" fmla="*/ 4202113 w 21600"/>
              <a:gd name="T7" fmla="*/ 2911614 h 21600"/>
              <a:gd name="T8" fmla="*/ 3431337 w 21600"/>
              <a:gd name="T9" fmla="*/ 0 h 21600"/>
              <a:gd name="T10" fmla="*/ 3431337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7638" y="0"/>
                </a:moveTo>
                <a:lnTo>
                  <a:pt x="0" y="4754"/>
                </a:lnTo>
                <a:lnTo>
                  <a:pt x="142" y="21600"/>
                </a:lnTo>
                <a:lnTo>
                  <a:pt x="21600" y="15671"/>
                </a:lnTo>
                <a:lnTo>
                  <a:pt x="17638" y="0"/>
                </a:lnTo>
                <a:close/>
                <a:moveTo>
                  <a:pt x="17638" y="0"/>
                </a:moveTo>
              </a:path>
            </a:pathLst>
          </a:custGeom>
          <a:solidFill>
            <a:srgbClr val="B0413E"/>
          </a:solidFill>
          <a:ln>
            <a:noFill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0" name="Rectangle 13"/>
          <p:cNvSpPr>
            <a:spLocks/>
          </p:cNvSpPr>
          <p:nvPr/>
        </p:nvSpPr>
        <p:spPr bwMode="auto">
          <a:xfrm>
            <a:off x="251520" y="1404264"/>
            <a:ext cx="994767" cy="200054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13000" dirty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2</a:t>
            </a: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1246287" y="1999884"/>
            <a:ext cx="885900" cy="1231106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000" dirty="0" smtClean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헤움네모고딕162" charset="0"/>
              </a:rPr>
              <a:t>か</a:t>
            </a:r>
            <a:endParaRPr lang="ko-KR" altLang="en-US" sz="8000" dirty="0">
              <a:solidFill>
                <a:srgbClr val="FFD0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헤움네모고딕16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58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2234"/>
            <a:ext cx="9144000" cy="901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94" y="916409"/>
            <a:ext cx="7429500" cy="61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28" y="1556792"/>
            <a:ext cx="2083153" cy="3640285"/>
          </a:xfrm>
          <a:prstGeom prst="rect">
            <a:avLst/>
          </a:prstGeom>
          <a:noFill/>
          <a:ln>
            <a:noFill/>
          </a:ln>
          <a:effectLst>
            <a:outerShdw blurRad="254000" dist="88899" dir="14940029" algn="ctr" rotWithShape="0">
              <a:srgbClr val="19191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32799" y="270241"/>
            <a:ext cx="8678401" cy="64616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どんな　めを　もっていますか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76775" y="2197669"/>
            <a:ext cx="3675145" cy="851572"/>
          </a:xfrm>
          <a:prstGeom prst="roundRect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めの　まえの　ことだけ　みる　</a:t>
            </a: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경기천년제목 Medium" panose="0202060302010102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07468" y="3465685"/>
            <a:ext cx="3644451" cy="657474"/>
          </a:xfrm>
          <a:prstGeom prst="roundRect">
            <a:avLst/>
          </a:prstGeom>
          <a:solidFill>
            <a:srgbClr val="B3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みらいを　みる　</a:t>
            </a: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경기천년제목 Medium" panose="0202060302010102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07467" y="4506988"/>
            <a:ext cx="3644451" cy="86622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れいてきな　ことを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みる　</a:t>
            </a:r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경기천년제목 Mediu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0986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C00000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2897"/>
            <a:ext cx="7406957" cy="770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47" y="1834789"/>
            <a:ext cx="1902131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24759"/>
            <a:ext cx="2036517" cy="273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363980" y="410649"/>
            <a:ext cx="8416039" cy="1142092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みらいと　えいえんな　ことを　みる　ひとは　</a:t>
            </a:r>
            <a:endParaRPr lang="en-US" altLang="ja-JP" sz="32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にんたい　することが　できます</a:t>
            </a:r>
            <a:endParaRPr lang="en-US" altLang="ko-KR" sz="32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868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9" y="1052736"/>
            <a:ext cx="8711900" cy="5805264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263276" y="2428910"/>
            <a:ext cx="7420766" cy="844897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コリントきょうかいに　</a:t>
            </a:r>
            <a:r>
              <a:rPr lang="ja-JP" altLang="en-US" sz="2800" dirty="0" err="1" smtClean="0">
                <a:solidFill>
                  <a:schemeClr val="tx1"/>
                </a:solidFill>
                <a:latin typeface="+mn-ea"/>
              </a:rPr>
              <a:t>はけんされる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ことも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ありました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(</a:t>
            </a:r>
            <a:r>
              <a:rPr lang="en-US" altLang="ja-JP" sz="2800" dirty="0" smtClean="0">
                <a:solidFill>
                  <a:schemeClr val="tx1"/>
                </a:solidFill>
                <a:latin typeface="+mn-ea"/>
              </a:rPr>
              <a:t>Ⅱ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コリント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2:13)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3092" y="3374292"/>
            <a:ext cx="7817300" cy="7753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パウロと　くるしみも　よろこびも　ともに　しました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(</a:t>
            </a:r>
            <a:r>
              <a:rPr lang="en-US" altLang="ja-JP" sz="2800" dirty="0" smtClean="0">
                <a:solidFill>
                  <a:schemeClr val="tx1"/>
                </a:solidFill>
                <a:latin typeface="+mn-ea"/>
              </a:rPr>
              <a:t>Ⅱ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コリント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7:13~15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)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63276" y="1512675"/>
            <a:ext cx="7420194" cy="844896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パウロを　とおして　クリスチャンに　なりました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(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テトス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1:4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)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247578" y="175857"/>
            <a:ext cx="8678401" cy="1020895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fontAlgn="base">
              <a:buAutoNum type="arabicPeriod"/>
            </a:pPr>
            <a:r>
              <a:rPr lang="ja-JP" altLang="en-US" sz="4400" dirty="0" smtClean="0">
                <a:solidFill>
                  <a:srgbClr val="FFC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テトス</a:t>
            </a:r>
            <a:r>
              <a:rPr lang="ko-KR" altLang="en-US" sz="4400" dirty="0" smtClean="0">
                <a:solidFill>
                  <a:srgbClr val="FFC0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について　しらべましょう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59650" y="5733256"/>
            <a:ext cx="7423820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のちに　ダルマテヤにも　</a:t>
            </a:r>
            <a:r>
              <a:rPr lang="ja-JP" altLang="en-US" sz="2800" dirty="0" err="1" smtClean="0">
                <a:solidFill>
                  <a:schemeClr val="tx1"/>
                </a:solidFill>
                <a:latin typeface="+mn-ea"/>
              </a:rPr>
              <a:t>はけんされました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(</a:t>
            </a:r>
            <a:r>
              <a:rPr lang="en-US" altLang="ja-JP" sz="2800" dirty="0" smtClean="0">
                <a:solidFill>
                  <a:schemeClr val="tx1"/>
                </a:solidFill>
                <a:latin typeface="+mn-ea"/>
              </a:rPr>
              <a:t>Ⅱ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テモテ</a:t>
            </a:r>
            <a:r>
              <a:rPr lang="en-US" altLang="ko-KR" sz="2800" dirty="0" smtClean="0">
                <a:solidFill>
                  <a:schemeClr val="tx1"/>
                </a:solidFill>
                <a:latin typeface="+mn-ea"/>
              </a:rPr>
              <a:t>4:10)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4731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3" grpId="0" animBg="1"/>
      <p:bldP spid="10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3929</TotalTime>
  <Words>159</Words>
  <Application>Microsoft Office PowerPoint</Application>
  <PresentationFormat>画面に合わせる (4:3)</PresentationFormat>
  <Paragraphs>111</Paragraphs>
  <Slides>15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9" baseType="lpstr">
      <vt:lpstr>Gill Sans</vt:lpstr>
      <vt:lpstr>굴림</vt:lpstr>
      <vt:lpstr>HY견고딕</vt:lpstr>
      <vt:lpstr>HY헤드라인M</vt:lpstr>
      <vt:lpstr>KT&amp;G 상상제목OTF B</vt:lpstr>
      <vt:lpstr>Lucida Grande</vt:lpstr>
      <vt:lpstr>맑은 고딕</vt:lpstr>
      <vt:lpstr>ＭＳ Ｐゴシック</vt:lpstr>
      <vt:lpstr>ヒラギノ角ゴ ProN W3</vt:lpstr>
      <vt:lpstr>경기천년제목 Medium</vt:lpstr>
      <vt:lpstr>한컴 윤고딕 240</vt:lpstr>
      <vt:lpstr>헤움네모고딕162</vt:lpstr>
      <vt:lpstr>Arial</vt:lpstr>
      <vt:lpstr>Office 테마</vt:lpstr>
      <vt:lpstr>クレテに　はけんされた  テトス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クレテに　はけんされた  テトス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영혼사랑</dc:title>
  <dc:creator>김지영</dc:creator>
  <cp:lastModifiedBy>佐々木智香子</cp:lastModifiedBy>
  <cp:revision>453</cp:revision>
  <dcterms:created xsi:type="dcterms:W3CDTF">2017-08-25T05:53:34Z</dcterms:created>
  <dcterms:modified xsi:type="dcterms:W3CDTF">2018-11-09T02:40:18Z</dcterms:modified>
</cp:coreProperties>
</file>