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2" r:id="rId2"/>
    <p:sldId id="570" r:id="rId3"/>
    <p:sldId id="581" r:id="rId4"/>
    <p:sldId id="582" r:id="rId5"/>
    <p:sldId id="565" r:id="rId6"/>
    <p:sldId id="568" r:id="rId7"/>
    <p:sldId id="580" r:id="rId8"/>
    <p:sldId id="564" r:id="rId9"/>
    <p:sldId id="577" r:id="rId10"/>
    <p:sldId id="578" r:id="rId11"/>
    <p:sldId id="583" r:id="rId12"/>
    <p:sldId id="584" r:id="rId13"/>
    <p:sldId id="585" r:id="rId14"/>
    <p:sldId id="586" r:id="rId1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FF00"/>
    <a:srgbClr val="FF2FFF"/>
    <a:srgbClr val="435422"/>
    <a:srgbClr val="504E00"/>
    <a:srgbClr val="C4BF00"/>
    <a:srgbClr val="D7D200"/>
    <a:srgbClr val="8E008E"/>
    <a:srgbClr val="FFA86D"/>
    <a:srgbClr val="4FD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112" autoAdjust="0"/>
    <p:restoredTop sz="87230" autoAdjust="0"/>
  </p:normalViewPr>
  <p:slideViewPr>
    <p:cSldViewPr>
      <p:cViewPr>
        <p:scale>
          <a:sx n="66" d="100"/>
          <a:sy n="66" d="100"/>
        </p:scale>
        <p:origin x="579" y="59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2021-03-20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70657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2021-03-20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2021-03-20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2021-03-20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2021-03-20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2021-03-20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2021-03-20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2021-03-20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2021-03-20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2021-03-20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2021-03-20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2021-03-20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2021-03-20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-298122" y="3808692"/>
            <a:ext cx="4271265" cy="612138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ja-JP" altLang="en-US" sz="4500" b="1" spc="100" dirty="0">
                <a:ln w="3175"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7030A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しと</a:t>
            </a:r>
            <a:r>
              <a:rPr lang="ko-KR" altLang="en-US" sz="4500" b="1" spc="100" dirty="0">
                <a:ln w="3175"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7030A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 </a:t>
            </a:r>
            <a:r>
              <a:rPr lang="en-US" altLang="ko-KR" sz="4500" b="1" spc="100" dirty="0">
                <a:ln w="3175"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7030A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9:15</a:t>
            </a:r>
          </a:p>
          <a:p>
            <a:endParaRPr lang="en-US" altLang="ko-KR" sz="4500" b="1" spc="-250" dirty="0">
              <a:solidFill>
                <a:srgbClr val="002060"/>
              </a:solidFill>
              <a:effectLst>
                <a:glow rad="635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M" pitchFamily="18" charset="-127"/>
              <a:ea typeface="HY강M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ja-JP" altLang="en-US" sz="6400" b="1" spc="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ea"/>
                <a:ea typeface="+mn-ea"/>
              </a:rPr>
              <a:t>パウロが　</a:t>
            </a:r>
            <a:br>
              <a:rPr lang="en-US" altLang="ja-JP" sz="6400" b="1" spc="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ea"/>
                <a:ea typeface="+mn-ea"/>
              </a:rPr>
            </a:br>
            <a:r>
              <a:rPr lang="ja-JP" altLang="en-US" sz="6400" b="1" spc="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ea"/>
                <a:ea typeface="+mn-ea"/>
              </a:rPr>
              <a:t>あらかじめ　みた　こと</a:t>
            </a:r>
            <a:endParaRPr lang="ko-KR" altLang="en-US" sz="6400" b="1" spc="100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ea"/>
              <a:ea typeface="+mn-ea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143" y="2929448"/>
            <a:ext cx="5148064" cy="3976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143" y="2350260"/>
            <a:ext cx="5148064" cy="421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모서리가 둥근 직사각형 13"/>
          <p:cNvSpPr/>
          <p:nvPr/>
        </p:nvSpPr>
        <p:spPr>
          <a:xfrm>
            <a:off x="611560" y="402796"/>
            <a:ext cx="7848872" cy="1152128"/>
          </a:xfrm>
          <a:prstGeom prst="roundRect">
            <a:avLst/>
          </a:prstGeom>
          <a:solidFill>
            <a:srgbClr val="8E008E"/>
          </a:solidFill>
          <a:ln>
            <a:solidFill>
              <a:srgbClr val="003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でしたちに　キリストを　つたえる</a:t>
            </a:r>
            <a:endParaRPr lang="en-US" altLang="ko-KR" sz="32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4">
                  <a:lumMod val="50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956" y="2348880"/>
            <a:ext cx="2141577" cy="4204597"/>
          </a:xfrm>
          <a:prstGeom prst="rect">
            <a:avLst/>
          </a:prstGeom>
          <a:noFill/>
          <a:ln>
            <a:noFill/>
          </a:ln>
          <a:effectLst>
            <a:outerShdw blurRad="12700" dist="63499" dir="173999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456" y="1830514"/>
            <a:ext cx="2088232" cy="5018150"/>
          </a:xfrm>
          <a:prstGeom prst="rect">
            <a:avLst/>
          </a:prstGeom>
          <a:noFill/>
          <a:ln>
            <a:noFill/>
          </a:ln>
          <a:effectLst>
            <a:outerShdw blurRad="12700" dist="63499" dir="173999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97932" y="1830513"/>
            <a:ext cx="1665695" cy="4722963"/>
          </a:xfrm>
          <a:prstGeom prst="rect">
            <a:avLst/>
          </a:prstGeom>
          <a:noFill/>
          <a:ln>
            <a:noFill/>
          </a:ln>
          <a:effectLst>
            <a:outerShdw blurRad="12700" dist="63499" dir="173999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945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129381"/>
            <a:ext cx="9956552" cy="8230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020" y="-206819"/>
            <a:ext cx="5102390" cy="6762315"/>
          </a:xfrm>
          <a:prstGeom prst="rect">
            <a:avLst/>
          </a:prstGeom>
          <a:noFill/>
          <a:ln>
            <a:noFill/>
          </a:ln>
          <a:effectLst>
            <a:outerShdw blurRad="50800" dist="114299" dir="2580006" algn="ctr" rotWithShape="0">
              <a:schemeClr val="bg2">
                <a:alpha val="42033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50" y="1721210"/>
            <a:ext cx="8626581" cy="6244294"/>
          </a:xfrm>
          <a:prstGeom prst="rect">
            <a:avLst/>
          </a:prstGeom>
          <a:noFill/>
          <a:ln>
            <a:noFill/>
          </a:ln>
          <a:effectLst>
            <a:outerShdw blurRad="50800" dist="114299" dir="2580006" algn="ctr" rotWithShape="0">
              <a:schemeClr val="bg2">
                <a:alpha val="42033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모서리가 둥근 직사각형 13"/>
          <p:cNvSpPr/>
          <p:nvPr/>
        </p:nvSpPr>
        <p:spPr>
          <a:xfrm>
            <a:off x="299579" y="211683"/>
            <a:ext cx="4848486" cy="1394075"/>
          </a:xfrm>
          <a:prstGeom prst="roundRect">
            <a:avLst/>
          </a:prstGeom>
          <a:solidFill>
            <a:srgbClr val="8E008E"/>
          </a:solidFill>
          <a:ln>
            <a:solidFill>
              <a:srgbClr val="003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かいどうで　だいたんに</a:t>
            </a:r>
            <a:endParaRPr lang="en-US" altLang="ja-JP" sz="32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4">
                  <a:lumMod val="50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かみのくにに　ついて　</a:t>
            </a:r>
            <a:endParaRPr lang="en-US" altLang="ja-JP" sz="32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4">
                  <a:lumMod val="50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ろんじる</a:t>
            </a:r>
            <a:endParaRPr lang="en-US" altLang="ko-KR" sz="32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4">
                  <a:lumMod val="50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015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모서리가 둥근 직사각형 13"/>
          <p:cNvSpPr/>
          <p:nvPr/>
        </p:nvSpPr>
        <p:spPr>
          <a:xfrm>
            <a:off x="467544" y="879408"/>
            <a:ext cx="2952328" cy="1761235"/>
          </a:xfrm>
          <a:prstGeom prst="roundRect">
            <a:avLst/>
          </a:prstGeom>
          <a:solidFill>
            <a:srgbClr val="8E008E"/>
          </a:solidFill>
          <a:ln>
            <a:solidFill>
              <a:srgbClr val="003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ローマ</a:t>
            </a:r>
            <a:endParaRPr lang="en-US" altLang="ja-JP" sz="32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4">
                  <a:lumMod val="50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ふくいんか</a:t>
            </a:r>
            <a:endParaRPr lang="en-US" altLang="ko-KR" sz="32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4">
                  <a:lumMod val="50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Picture 6" descr="D:\My Pictures\1파워포인트 배경\렘넌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548680"/>
            <a:ext cx="5227491" cy="5979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1585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북소리2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2188" y="-6334545"/>
            <a:ext cx="114300" cy="12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오각형 11"/>
          <p:cNvSpPr/>
          <p:nvPr/>
        </p:nvSpPr>
        <p:spPr>
          <a:xfrm>
            <a:off x="395535" y="2636912"/>
            <a:ext cx="7676603" cy="881730"/>
          </a:xfrm>
          <a:prstGeom prst="homePlate">
            <a:avLst/>
          </a:prstGeom>
          <a:solidFill>
            <a:srgbClr val="FFFF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6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れいてき　サミット</a:t>
            </a:r>
            <a:r>
              <a:rPr lang="ko-KR" altLang="en-US" sz="3600" dirty="0">
                <a:solidFill>
                  <a:srgbClr val="C000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en-US" altLang="ko-KR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いのりの　なかで　</a:t>
            </a:r>
            <a:endParaRPr lang="en-US" altLang="ja-JP" sz="3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　　　べんきょうしよう</a:t>
            </a:r>
            <a:r>
              <a:rPr lang="en-US" altLang="ko-KR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3" name="오각형 12"/>
          <p:cNvSpPr/>
          <p:nvPr/>
        </p:nvSpPr>
        <p:spPr>
          <a:xfrm>
            <a:off x="395535" y="4149080"/>
            <a:ext cx="8280921" cy="881730"/>
          </a:xfrm>
          <a:prstGeom prst="homePlate">
            <a:avLst/>
          </a:prstGeom>
          <a:solidFill>
            <a:srgbClr val="FFFF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ぎのう　サミット</a:t>
            </a:r>
            <a:r>
              <a:rPr lang="ko-KR" altLang="en-US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en-US" altLang="ko-KR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みことばの　なかで　</a:t>
            </a:r>
            <a:endParaRPr lang="en-US" altLang="ja-JP" sz="3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　　タラントを　みつけよう</a:t>
            </a:r>
            <a:r>
              <a:rPr lang="en-US" altLang="ko-KR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4" name="오각형 13"/>
          <p:cNvSpPr/>
          <p:nvPr/>
        </p:nvSpPr>
        <p:spPr>
          <a:xfrm>
            <a:off x="395536" y="5485860"/>
            <a:ext cx="8564877" cy="881730"/>
          </a:xfrm>
          <a:prstGeom prst="homePlate">
            <a:avLst/>
          </a:prstGeom>
          <a:solidFill>
            <a:srgbClr val="FFFF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600" dirty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ぶんか　サミット</a:t>
            </a:r>
            <a:r>
              <a:rPr lang="ko-KR" altLang="en-US" sz="3600" dirty="0">
                <a:solidFill>
                  <a:srgbClr val="00B05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en-US" altLang="ko-KR" sz="3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ちからを　もって　</a:t>
            </a:r>
            <a:endParaRPr lang="en-US" altLang="ja-JP" sz="3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　　　よのなかに　でていこう</a:t>
            </a:r>
            <a:r>
              <a:rPr lang="en-US" altLang="ko-KR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861547" y="654102"/>
            <a:ext cx="7632849" cy="1308204"/>
          </a:xfrm>
          <a:prstGeom prst="round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　もくそう</a:t>
            </a:r>
            <a:r>
              <a:rPr lang="en-US" altLang="ko-KR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= 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せいじつ　みことば</a:t>
            </a:r>
            <a:r>
              <a:rPr lang="ko-KR" altLang="en-US" sz="360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en-US" altLang="ko-KR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+ 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いのりの　てちょう</a:t>
            </a:r>
            <a:endParaRPr lang="ko-KR" altLang="en-US" sz="36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6792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6" name="Oval 4"/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367277" y="2390785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みことば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パウロが　あらかじめ　みた　こと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に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ついて　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じっせん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みことばを　にぎって　わたしが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じっせん　すること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に　ついて　フォーラムしよう　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237378"/>
            <a:ext cx="8473978" cy="78391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　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ｰ　かみさまに　いのりぶんを　かこう！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4121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85986" y="332656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ゆれない</a:t>
            </a:r>
            <a:r>
              <a:rPr lang="en-US" altLang="ko-KR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 </a:t>
            </a:r>
            <a:r>
              <a:rPr lang="en-US" altLang="ko-KR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10</a:t>
            </a:r>
            <a:r>
              <a:rPr lang="ja-JP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の　どだい</a:t>
            </a:r>
            <a:endParaRPr lang="ko-KR" alt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-3736" y="1448194"/>
            <a:ext cx="964907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3600" dirty="0">
                <a:latin typeface="ＭＳ Ｐゴシック" panose="020B0600070205080204" pitchFamily="50" charset="-128"/>
                <a:ea typeface="HY울릉도B" pitchFamily="18" charset="-127"/>
              </a:rPr>
              <a:t> </a:t>
            </a:r>
            <a:r>
              <a:rPr lang="en-US" altLang="ko-K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1)</a:t>
            </a:r>
            <a:r>
              <a:rPr lang="ja-JP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ぜったい　しゅけん</a:t>
            </a:r>
            <a:r>
              <a:rPr lang="ko-KR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br>
              <a:rPr lang="en-US" altLang="ko-K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 2)</a:t>
            </a:r>
            <a:r>
              <a:rPr lang="ja-JP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ほうほう</a:t>
            </a:r>
            <a:endParaRPr lang="en-US" altLang="ja-JP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ko-K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 </a:t>
            </a:r>
            <a:r>
              <a:rPr lang="ja-JP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れきしの　しゅじんこう　イエス・キリスト</a:t>
            </a:r>
            <a:r>
              <a:rPr lang="en-US" altLang="ko-K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 </a:t>
            </a:r>
          </a:p>
          <a:p>
            <a:r>
              <a:rPr lang="en-US" altLang="ko-K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3)</a:t>
            </a:r>
            <a:r>
              <a:rPr lang="ja-JP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はたらき</a:t>
            </a:r>
            <a:endParaRPr lang="en-US" altLang="ja-JP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ｰ　せいれい</a:t>
            </a:r>
            <a:endParaRPr lang="en-US" altLang="ko-K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914" y="2845640"/>
            <a:ext cx="4788024" cy="4035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44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바탕화면\학원복음화\2019\12월학원복음화\49과 점검-기도\학원복음화 49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6954"/>
            <a:ext cx="9144000" cy="691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1556792"/>
            <a:ext cx="96490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4)</a:t>
            </a:r>
            <a:r>
              <a:rPr lang="ja-JP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ほしょう</a:t>
            </a:r>
            <a:r>
              <a:rPr lang="en-US" altLang="ko-K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 </a:t>
            </a:r>
            <a:r>
              <a:rPr lang="ja-JP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せいしょ</a:t>
            </a:r>
            <a:endParaRPr lang="en-US" altLang="ko-K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altLang="ko-K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 5)</a:t>
            </a:r>
            <a:r>
              <a:rPr lang="ja-JP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しんでん</a:t>
            </a:r>
            <a:r>
              <a:rPr lang="en-US" altLang="ko-K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 </a:t>
            </a:r>
            <a:r>
              <a:rPr lang="ja-JP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しんとの　かち</a:t>
            </a:r>
            <a:endParaRPr lang="en-US" altLang="ko-K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altLang="ko-K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 6)</a:t>
            </a:r>
            <a:r>
              <a:rPr lang="ja-JP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けいかく</a:t>
            </a:r>
            <a:endParaRPr lang="en-US" altLang="ja-JP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ko-K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</a:t>
            </a:r>
            <a:r>
              <a:rPr lang="ja-JP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わたしの　せいかつ　げんばが　せんきょうち</a:t>
            </a:r>
            <a:endParaRPr lang="ko-KR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332656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ゆれない</a:t>
            </a:r>
            <a:r>
              <a:rPr kumimoji="0" lang="en-US" altLang="ko-KR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rPr>
              <a:t>  </a:t>
            </a:r>
            <a:r>
              <a:rPr kumimoji="0" lang="en-US" altLang="ko-KR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rPr>
              <a:t>10</a:t>
            </a:r>
            <a:r>
              <a:rPr kumimoji="0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の　どだい</a:t>
            </a:r>
            <a:endParaRPr lang="ko-KR" alt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3109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764704"/>
            <a:ext cx="96490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 </a:t>
            </a:r>
            <a:r>
              <a:rPr lang="en-US" altLang="ko-K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7)</a:t>
            </a:r>
            <a:r>
              <a:rPr lang="ja-JP" alt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とうち</a:t>
            </a:r>
            <a:endParaRPr lang="en-US" altLang="ja-JP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ko-K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 </a:t>
            </a:r>
            <a:r>
              <a:rPr lang="ja-JP" alt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いきる　しぬ　わざわい　しあわせの　しゅかんしゃ</a:t>
            </a:r>
            <a:endParaRPr lang="en-US" altLang="ko-KR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altLang="ko-K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 8)</a:t>
            </a:r>
            <a:r>
              <a:rPr lang="ja-JP" alt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せつり</a:t>
            </a:r>
            <a:endParaRPr lang="en-US" altLang="ja-JP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ko-K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 </a:t>
            </a:r>
            <a:r>
              <a:rPr lang="ja-JP" alt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かぎりある　じんせい</a:t>
            </a:r>
            <a:r>
              <a:rPr lang="en-US" altLang="ko-K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　と　さばき</a:t>
            </a:r>
            <a:r>
              <a:rPr lang="en-US" altLang="ko-K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</a:p>
          <a:p>
            <a:r>
              <a:rPr lang="en-US" altLang="ko-K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 9)</a:t>
            </a:r>
            <a:r>
              <a:rPr lang="ja-JP" alt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しんぱん</a:t>
            </a:r>
            <a:endParaRPr lang="en-US" altLang="ja-JP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ko-K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 </a:t>
            </a:r>
            <a:r>
              <a:rPr lang="ja-JP" alt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らいせが　ある</a:t>
            </a:r>
            <a:r>
              <a:rPr lang="en-US" altLang="ko-K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てんごくと　じごく</a:t>
            </a:r>
            <a:r>
              <a:rPr lang="en-US" altLang="ko-K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br>
              <a:rPr lang="en-US" altLang="ko-K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 10)</a:t>
            </a:r>
            <a:r>
              <a:rPr lang="ja-JP" alt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むくい</a:t>
            </a:r>
            <a:endParaRPr lang="en-US" altLang="ja-JP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ko-K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 </a:t>
            </a:r>
            <a:r>
              <a:rPr lang="ja-JP" alt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でんどうしゃの　むくい</a:t>
            </a:r>
            <a:r>
              <a:rPr lang="en-US" altLang="ko-K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さいこうの　かち</a:t>
            </a:r>
            <a:r>
              <a:rPr lang="en-US" altLang="ko-K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lang="ko-KR" alt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44624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ゆれない</a:t>
            </a:r>
            <a:r>
              <a:rPr kumimoji="0" lang="en-US" altLang="ko-KR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rPr>
              <a:t>  </a:t>
            </a:r>
            <a:r>
              <a:rPr kumimoji="0" lang="en-US" altLang="ko-KR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rPr>
              <a:t>10</a:t>
            </a:r>
            <a:r>
              <a:rPr kumimoji="0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の　どだい</a:t>
            </a:r>
            <a:endParaRPr lang="ko-KR" alt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444" y="4482056"/>
            <a:ext cx="2016225" cy="2475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581" y="5216574"/>
            <a:ext cx="1236762" cy="123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975" y="5605586"/>
            <a:ext cx="919758" cy="919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147" y="4414900"/>
            <a:ext cx="1511422" cy="1462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985" y="3981975"/>
            <a:ext cx="1854487" cy="135881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Picture 2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209190"/>
            <a:ext cx="1440160" cy="1489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334366"/>
            <a:ext cx="1529889" cy="1377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591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그림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80" y="-1191325"/>
            <a:ext cx="9144000" cy="809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4780" y="332656"/>
            <a:ext cx="9119220" cy="1312912"/>
          </a:xfrm>
          <a:solidFill>
            <a:schemeClr val="tx1">
              <a:alpha val="0"/>
            </a:schemeClr>
          </a:solidFill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400" b="1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5400" b="1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　たいけん</a:t>
            </a:r>
            <a:r>
              <a:rPr lang="en-US" altLang="ko-KR" sz="5400" b="1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</a:t>
            </a:r>
            <a:endParaRPr lang="ko-KR" altLang="en-US" sz="3200" b="1" dirty="0">
              <a:ln w="18415" cmpd="sng">
                <a:solidFill>
                  <a:srgbClr val="FFFF99"/>
                </a:solidFill>
                <a:prstDash val="solid"/>
              </a:ln>
              <a:solidFill>
                <a:srgbClr val="4FD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683568" y="2276872"/>
            <a:ext cx="4792132" cy="1008112"/>
          </a:xfrm>
          <a:prstGeom prst="roundRect">
            <a:avLst/>
          </a:prstGeom>
          <a:solidFill>
            <a:srgbClr val="FFFF00"/>
          </a:solidFill>
          <a:ln w="63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ko-KR" alt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ja-JP" alt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はくがいしゃ　パウロ</a:t>
            </a:r>
            <a:endParaRPr lang="ko-KR" alt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683568" y="3573016"/>
            <a:ext cx="4608512" cy="1008112"/>
          </a:xfrm>
          <a:prstGeom prst="roundRect">
            <a:avLst/>
          </a:prstGeom>
          <a:solidFill>
            <a:srgbClr val="C4BF00"/>
          </a:solidFill>
          <a:ln w="63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ko-KR" alt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ja-JP" alt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アナニヤとの　であい</a:t>
            </a:r>
            <a:endParaRPr lang="ko-KR" alt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683568" y="4869160"/>
            <a:ext cx="5544616" cy="1008112"/>
          </a:xfrm>
          <a:prstGeom prst="roundRect">
            <a:avLst/>
          </a:prstGeom>
          <a:solidFill>
            <a:srgbClr val="504E00"/>
          </a:solidFill>
          <a:ln w="63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ja-JP" alt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　えらびの　うつわ</a:t>
            </a:r>
            <a:endParaRPr lang="ko-KR" alt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6737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561392"/>
            <a:ext cx="11994858" cy="841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29490" y="-171400"/>
            <a:ext cx="10031142" cy="2393032"/>
          </a:xfrm>
          <a:solidFill>
            <a:schemeClr val="tx1">
              <a:alpha val="0"/>
            </a:schemeClr>
          </a:solidFill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b="1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b="1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であいの　なかで　はじめての</a:t>
            </a:r>
            <a:br>
              <a:rPr lang="en-US" altLang="ja-JP" b="1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b="1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せんきょうしの　こたえを　</a:t>
            </a:r>
            <a:br>
              <a:rPr lang="en-US" altLang="ja-JP" b="1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b="1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あらかじめ　たいけん</a:t>
            </a:r>
            <a:endParaRPr lang="ko-KR" altLang="en-US" b="1" dirty="0">
              <a:ln w="18415" cmpd="sng">
                <a:solidFill>
                  <a:srgbClr val="FFFF99"/>
                </a:solidFill>
                <a:prstDash val="solid"/>
              </a:ln>
              <a:solidFill>
                <a:srgbClr val="4FD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899592" y="2389780"/>
            <a:ext cx="5112568" cy="1008112"/>
          </a:xfrm>
          <a:prstGeom prst="roundRect">
            <a:avLst/>
          </a:prstGeom>
          <a:solidFill>
            <a:srgbClr val="FF9D5B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ja-JP" alt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せいれいと　しんこうに　</a:t>
            </a:r>
            <a:endParaRPr lang="en-US" altLang="ja-JP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base"/>
            <a:r>
              <a:rPr lang="ja-JP" alt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みたされた　バルナバ</a:t>
            </a:r>
            <a:endParaRPr lang="ko-KR" alt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557" y="4869160"/>
            <a:ext cx="1100693" cy="2645033"/>
          </a:xfrm>
          <a:prstGeom prst="rect">
            <a:avLst/>
          </a:prstGeom>
          <a:noFill/>
          <a:ln>
            <a:noFill/>
          </a:ln>
          <a:effectLst>
            <a:outerShdw blurRad="12700" dist="63499" dir="173999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모서리가 둥근 직사각형 6"/>
          <p:cNvSpPr/>
          <p:nvPr/>
        </p:nvSpPr>
        <p:spPr>
          <a:xfrm>
            <a:off x="986484" y="3537012"/>
            <a:ext cx="5040560" cy="936104"/>
          </a:xfrm>
          <a:prstGeom prst="roundRect">
            <a:avLst/>
          </a:prstGeom>
          <a:solidFill>
            <a:srgbClr val="E65D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ja-JP" alt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バルナバと　ともに</a:t>
            </a:r>
            <a:endParaRPr lang="en-US" altLang="ja-JP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base"/>
            <a:r>
              <a:rPr lang="ja-JP" alt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チームと　なる</a:t>
            </a:r>
            <a:endParaRPr lang="ko-KR" alt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44" b="100000" l="0" r="70889">
                        <a14:foregroundMark x1="41108" y1="24219" x2="40865" y2="25781"/>
                        <a14:foregroundMark x1="43240" y1="38932" x2="43240" y2="41797"/>
                        <a14:foregroundMark x1="12728" y1="22917" x2="17052" y2="79557"/>
                        <a14:foregroundMark x1="4689" y1="63151" x2="3106" y2="74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06764" y="4549000"/>
            <a:ext cx="2970530" cy="3056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75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모서리가 둥근 직사각형 11"/>
          <p:cNvSpPr/>
          <p:nvPr/>
        </p:nvSpPr>
        <p:spPr>
          <a:xfrm>
            <a:off x="1324456" y="589130"/>
            <a:ext cx="4903728" cy="1008112"/>
          </a:xfrm>
          <a:prstGeom prst="roundRect">
            <a:avLst/>
          </a:prstGeom>
          <a:solidFill>
            <a:srgbClr val="7E33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プリスキラと　アクラ　ふうふ</a:t>
            </a:r>
            <a:endParaRPr lang="ko-KR" alt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12776"/>
            <a:ext cx="6683990" cy="5704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227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91" y="2924944"/>
            <a:ext cx="4056186" cy="3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19220" cy="1124272"/>
          </a:xfrm>
          <a:solidFill>
            <a:schemeClr val="tx1">
              <a:alpha val="0"/>
            </a:schemeClr>
          </a:solidFill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 fontAlgn="base"/>
            <a:r>
              <a:rPr lang="en-US" altLang="ko-KR" sz="5400" b="1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3. </a:t>
            </a:r>
            <a:r>
              <a:rPr lang="ja-JP" altLang="en-US" sz="5400" b="1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げんばで　でんどう　</a:t>
            </a:r>
            <a:br>
              <a:rPr lang="en-US" altLang="ja-JP" sz="5400" b="1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400" b="1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うんどうを　たいけん</a:t>
            </a:r>
            <a:endParaRPr lang="ko-KR" altLang="en-US" sz="3600" b="1" dirty="0">
              <a:ln w="18415" cmpd="sng">
                <a:solidFill>
                  <a:srgbClr val="FFFF99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587700" y="1844824"/>
            <a:ext cx="5280444" cy="1152128"/>
          </a:xfrm>
          <a:prstGeom prst="roundRect">
            <a:avLst/>
          </a:prstGeom>
          <a:solidFill>
            <a:srgbClr val="FFA7FF"/>
          </a:solidFill>
          <a:ln>
            <a:solidFill>
              <a:srgbClr val="003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はつの　せんきょうしとして</a:t>
            </a:r>
            <a:endParaRPr lang="en-US" altLang="ja-JP" sz="32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4">
                  <a:lumMod val="50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はけん</a:t>
            </a:r>
            <a:r>
              <a:rPr lang="ko-KR" altLang="en-US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endParaRPr lang="en-US" altLang="ko-KR" sz="32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4">
                  <a:lumMod val="50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6254" y="2492896"/>
            <a:ext cx="1580491" cy="4094482"/>
          </a:xfrm>
          <a:prstGeom prst="rect">
            <a:avLst/>
          </a:prstGeom>
          <a:noFill/>
          <a:ln>
            <a:noFill/>
          </a:ln>
          <a:effectLst>
            <a:outerShdw blurRad="12700" dist="63499" dir="173999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643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899592" y="332656"/>
            <a:ext cx="7488832" cy="1224136"/>
          </a:xfrm>
          <a:prstGeom prst="roundRect">
            <a:avLst/>
          </a:prstGeom>
          <a:solidFill>
            <a:srgbClr val="FF2FFF"/>
          </a:solidFill>
          <a:ln>
            <a:solidFill>
              <a:srgbClr val="003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 </a:t>
            </a:r>
            <a:r>
              <a:rPr lang="ja-JP" altLang="en-US" sz="36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みこころを　もとめて　ふかい　いのり</a:t>
            </a:r>
            <a:endParaRPr lang="en-US" altLang="ko-KR" sz="3600" b="1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71324" y="2276871"/>
            <a:ext cx="2481272" cy="488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39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31284</TotalTime>
  <Words>420</Words>
  <Application>Microsoft Office PowerPoint</Application>
  <PresentationFormat>画面に合わせる (4:3)</PresentationFormat>
  <Paragraphs>67</Paragraphs>
  <Slides>14</Slides>
  <Notes>10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1" baseType="lpstr">
      <vt:lpstr>HY견고딕</vt:lpstr>
      <vt:lpstr>HY강M</vt:lpstr>
      <vt:lpstr>HY울릉도B</vt:lpstr>
      <vt:lpstr>맑은 고딕</vt:lpstr>
      <vt:lpstr>ＭＳ Ｐゴシック</vt:lpstr>
      <vt:lpstr>Arial</vt:lpstr>
      <vt:lpstr>Office 테마</vt:lpstr>
      <vt:lpstr>パウロが　 あらかじめ　みた　こと</vt:lpstr>
      <vt:lpstr>PowerPoint プレゼンテーション</vt:lpstr>
      <vt:lpstr>PowerPoint プレゼンテーション</vt:lpstr>
      <vt:lpstr>PowerPoint プレゼンテーション</vt:lpstr>
      <vt:lpstr> 1. キリスト　たいけん          </vt:lpstr>
      <vt:lpstr> 2. であいの　なかで　はじめての 　せんきょうしの　こたえを　 　あらかじめ　たいけん</vt:lpstr>
      <vt:lpstr>PowerPoint プレゼンテーション</vt:lpstr>
      <vt:lpstr> 3. げんばで　でんどう　 　　うんどうを　たいけん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智香子 佐々木</cp:lastModifiedBy>
  <cp:revision>823</cp:revision>
  <dcterms:created xsi:type="dcterms:W3CDTF">2019-04-04T19:07:56Z</dcterms:created>
  <dcterms:modified xsi:type="dcterms:W3CDTF">2021-03-20T04:50:25Z</dcterms:modified>
</cp:coreProperties>
</file>