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581" r:id="rId3"/>
    <p:sldId id="599" r:id="rId4"/>
    <p:sldId id="585" r:id="rId5"/>
    <p:sldId id="603" r:id="rId6"/>
    <p:sldId id="604" r:id="rId7"/>
    <p:sldId id="565" r:id="rId8"/>
    <p:sldId id="582" r:id="rId9"/>
    <p:sldId id="583" r:id="rId10"/>
    <p:sldId id="597" r:id="rId11"/>
    <p:sldId id="598" r:id="rId12"/>
    <p:sldId id="601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7"/>
    <a:srgbClr val="FF0000"/>
    <a:srgbClr val="008000"/>
    <a:srgbClr val="FFFF00"/>
    <a:srgbClr val="8D8A00"/>
    <a:srgbClr val="99CC00"/>
    <a:srgbClr val="FF3300"/>
    <a:srgbClr val="FF6600"/>
    <a:srgbClr val="00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2" autoAdjust="0"/>
    <p:restoredTop sz="97122" autoAdjust="0"/>
  </p:normalViewPr>
  <p:slideViewPr>
    <p:cSldViewPr>
      <p:cViewPr varScale="1">
        <p:scale>
          <a:sx n="93" d="100"/>
          <a:sy n="93" d="100"/>
        </p:scale>
        <p:origin x="138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2021-04-24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35896" y="1988840"/>
            <a:ext cx="4392488" cy="936104"/>
          </a:xfrm>
          <a:solidFill>
            <a:schemeClr val="bg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ja-JP" altLang="en-US" sz="5500" b="1" spc="100" dirty="0">
                <a:ln w="3175">
                  <a:noFill/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ローマ</a:t>
            </a:r>
            <a:r>
              <a:rPr lang="ko-KR" altLang="en-US" sz="5500" b="1" spc="100" dirty="0">
                <a:ln w="3175">
                  <a:noFill/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강M" pitchFamily="18" charset="-127"/>
              </a:rPr>
              <a:t> </a:t>
            </a:r>
            <a:r>
              <a:rPr lang="en-US" altLang="ko-KR" sz="5500" b="1" spc="100" dirty="0">
                <a:ln w="3175">
                  <a:noFill/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강M" pitchFamily="18" charset="-127"/>
                <a:ea typeface="HY강M" pitchFamily="18" charset="-127"/>
              </a:rPr>
              <a:t>16:23</a:t>
            </a:r>
          </a:p>
          <a:p>
            <a:endParaRPr lang="en-US" altLang="ko-KR" sz="5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87624" y="269732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　みた　</a:t>
            </a:r>
            <a:br>
              <a:rPr lang="en-US" altLang="ja-JP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ガイオ</a:t>
            </a:r>
            <a:endParaRPr lang="ko-KR" altLang="en-US" sz="6400" b="1" spc="1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7169"/>
            <a:ext cx="1284524" cy="2996952"/>
          </a:xfrm>
          <a:prstGeom prst="rect">
            <a:avLst/>
          </a:prstGeom>
          <a:noFill/>
          <a:ln>
            <a:noFill/>
          </a:ln>
          <a:effectLst>
            <a:outerShdw blurRad="1143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789"/>
            <a:ext cx="3707904" cy="647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바탕화면\학원복음화\자료\201911학원복음화44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868"/>
            <a:ext cx="9935121" cy="686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4780" y="13648"/>
            <a:ext cx="9119220" cy="131291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3. </a:t>
            </a:r>
            <a:r>
              <a:rPr kumimoji="0" lang="ja-JP" altLang="en-US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いこうに　おきた　こと</a:t>
            </a:r>
            <a:endParaRPr lang="ko-KR" altLang="en-US" sz="32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83568" y="1628800"/>
            <a:ext cx="4482431" cy="990694"/>
          </a:xfrm>
          <a:prstGeom prst="roundRect">
            <a:avLst/>
          </a:prstGeom>
          <a:solidFill>
            <a:srgbClr val="FF00FF"/>
          </a:solidFill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300" b="1" spc="-13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でんどうの　ための　</a:t>
            </a:r>
            <a:endParaRPr lang="en-US" altLang="ja-JP" sz="3300" b="1" spc="-13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3300" b="1" spc="-13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きかく</a:t>
            </a:r>
            <a:endParaRPr lang="en-US" altLang="ko-KR" sz="3300" b="1" spc="-13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92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17935" y="0"/>
            <a:ext cx="9119220" cy="131291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3. </a:t>
            </a:r>
            <a:r>
              <a:rPr kumimoji="0" lang="ja-JP" altLang="en-US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いこうに　おきた　こと</a:t>
            </a:r>
            <a:endParaRPr lang="ko-KR" altLang="en-US" sz="32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35696" y="1315498"/>
            <a:ext cx="5760641" cy="864097"/>
          </a:xfrm>
          <a:prstGeom prst="roundRect">
            <a:avLst/>
          </a:prstGeom>
          <a:solidFill>
            <a:srgbClr val="6600CC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300" b="1" spc="-13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ローマふくいんかの　かくれた　チーム</a:t>
            </a:r>
            <a:endParaRPr lang="ko-KR" altLang="en-US" sz="2800" b="1" spc="-13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5" y="2502178"/>
            <a:ext cx="8104939" cy="4388192"/>
          </a:xfrm>
          <a:prstGeom prst="rect">
            <a:avLst/>
          </a:prstGeom>
          <a:noFill/>
          <a:ln>
            <a:noFill/>
          </a:ln>
          <a:effectLst>
            <a:outerShdw blurRad="38100" dist="50799" dir="4139984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9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67277" y="2390785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　みた　ガイオ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みことばを　にぎって　わたしが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フォーラムしよう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ｰ　かみさまに　いのりぶんを　かこう！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0941" y="186506"/>
            <a:ext cx="8333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7</a:t>
            </a:r>
            <a:r>
              <a:rPr kumimoji="0" lang="ja-JP" alt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にんの</a:t>
            </a:r>
            <a:r>
              <a:rPr kumimoji="0" lang="ko-KR" alt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Remnant</a:t>
            </a:r>
            <a:r>
              <a:rPr kumimoji="0" lang="ja-JP" alt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は</a:t>
            </a:r>
            <a:r>
              <a:rPr kumimoji="0" lang="ko-KR" alt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endParaRPr kumimoji="0" lang="en-US" altLang="ko-KR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00B0F0"/>
              </a:solidFill>
              <a:effectLst>
                <a:outerShdw blurRad="50800" dist="38100" dir="5400000" algn="t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どのように　きょうだいこくを　</a:t>
            </a:r>
            <a:endParaRPr kumimoji="0" lang="en-US" altLang="ja-JP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00B0F0"/>
              </a:solidFill>
              <a:effectLst>
                <a:outerShdw blurRad="50800" dist="38100" dir="5400000" algn="t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いかしたのでしょうか</a:t>
            </a:r>
            <a:r>
              <a:rPr kumimoji="0" lang="en-US" altLang="ko-KR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?</a:t>
            </a:r>
            <a:endParaRPr kumimoji="0" lang="ko-KR" alt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00B0F0"/>
              </a:solidFill>
              <a:effectLst>
                <a:outerShdw blurRad="50800" dist="38100" dir="5400000" algn="t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7" name="모서리가 둥근 직사각형 3">
            <a:extLst>
              <a:ext uri="{FF2B5EF4-FFF2-40B4-BE49-F238E27FC236}">
                <a16:creationId xmlns:a16="http://schemas.microsoft.com/office/drawing/2014/main" id="{8F86FB25-9128-4C9C-8472-90E3B757238A}"/>
              </a:ext>
            </a:extLst>
          </p:cNvPr>
          <p:cNvSpPr/>
          <p:nvPr/>
        </p:nvSpPr>
        <p:spPr>
          <a:xfrm>
            <a:off x="83249" y="2494830"/>
            <a:ext cx="8708891" cy="1308204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きょうだいこくが　みることが　できないことを　みました</a:t>
            </a:r>
            <a:endParaRPr lang="ko-KR" altLang="en-US" sz="36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오각형 11">
            <a:extLst>
              <a:ext uri="{FF2B5EF4-FFF2-40B4-BE49-F238E27FC236}">
                <a16:creationId xmlns:a16="http://schemas.microsoft.com/office/drawing/2014/main" id="{05F92094-9C85-4AC9-A3C2-703B5CD7459F}"/>
              </a:ext>
            </a:extLst>
          </p:cNvPr>
          <p:cNvSpPr/>
          <p:nvPr/>
        </p:nvSpPr>
        <p:spPr>
          <a:xfrm>
            <a:off x="185783" y="3941251"/>
            <a:ext cx="8829198" cy="1229708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3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わざわい</a:t>
            </a:r>
            <a:r>
              <a:rPr lang="ko-KR" altLang="en-US" sz="3600" dirty="0">
                <a:solidFill>
                  <a:srgbClr val="C0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めに　みえる　ことに　だまされて　じぶんの</a:t>
            </a:r>
            <a:endParaRPr lang="en-US" altLang="ja-JP" sz="2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りえきだけを　おいもとめる　ことが　</a:t>
            </a:r>
            <a:r>
              <a:rPr lang="ja-JP" altLang="en-US" sz="2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わざわい</a:t>
            </a:r>
            <a:r>
              <a:rPr lang="ja-JP" altLang="en-US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endParaRPr lang="ko-KR" altLang="en-US" sz="2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오각형 13">
            <a:extLst>
              <a:ext uri="{FF2B5EF4-FFF2-40B4-BE49-F238E27FC236}">
                <a16:creationId xmlns:a16="http://schemas.microsoft.com/office/drawing/2014/main" id="{14874C3A-0DFC-47CA-848B-75D5FD8ABE1A}"/>
              </a:ext>
            </a:extLst>
          </p:cNvPr>
          <p:cNvSpPr/>
          <p:nvPr/>
        </p:nvSpPr>
        <p:spPr>
          <a:xfrm>
            <a:off x="185783" y="5373216"/>
            <a:ext cx="8829198" cy="1080120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4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</a:t>
            </a:r>
            <a:r>
              <a:rPr lang="ko-KR" altLang="en-US" sz="3400" dirty="0">
                <a:solidFill>
                  <a:srgbClr val="00B05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かみさまを　はなれた　ことが　わざわいで　</a:t>
            </a:r>
            <a:r>
              <a:rPr lang="ko-KR" altLang="en-US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ko-KR" sz="26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     </a:t>
            </a:r>
            <a:r>
              <a:rPr lang="ja-JP" altLang="en-US" sz="26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</a:t>
            </a:r>
            <a:r>
              <a:rPr lang="ja-JP" altLang="en-US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おくぎを　もって　しょうりします</a:t>
            </a:r>
            <a:endParaRPr lang="ko-KR" altLang="en-US" sz="2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183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11558" y="338218"/>
            <a:ext cx="8280920" cy="7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5400" dirty="0">
                <a:solidFill>
                  <a:prstClr val="white"/>
                </a:solidFill>
                <a:latin typeface="ＭＳ Ｐゴシック" panose="020B0600070205080204" pitchFamily="50" charset="-128"/>
              </a:rPr>
              <a:t>わたしが　</a:t>
            </a:r>
            <a:endParaRPr lang="en-US" altLang="ja-JP" sz="5400" dirty="0">
              <a:solidFill>
                <a:prstClr val="white"/>
              </a:solidFill>
              <a:latin typeface="ＭＳ Ｐゴシック" panose="020B0600070205080204" pitchFamily="50" charset="-128"/>
            </a:endParaRPr>
          </a:p>
          <a:p>
            <a:pPr lvl="0" algn="ctr"/>
            <a:r>
              <a:rPr lang="ja-JP" altLang="en-US" sz="5400" dirty="0">
                <a:solidFill>
                  <a:prstClr val="white"/>
                </a:solidFill>
                <a:latin typeface="ＭＳ Ｐゴシック" panose="020B0600070205080204" pitchFamily="50" charset="-128"/>
              </a:rPr>
              <a:t>あじわうべき　ことは？</a:t>
            </a:r>
            <a:r>
              <a:rPr lang="en-US" altLang="ko-KR" sz="5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5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3" y="1495907"/>
            <a:ext cx="7909631" cy="554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모서리가 둥근 직사각형 12"/>
          <p:cNvSpPr/>
          <p:nvPr/>
        </p:nvSpPr>
        <p:spPr>
          <a:xfrm>
            <a:off x="2308295" y="1529004"/>
            <a:ext cx="2685810" cy="891884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きょうぎする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もの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300192" y="2564904"/>
            <a:ext cx="2266639" cy="86409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　へいし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46662" y="1988840"/>
            <a:ext cx="1511092" cy="7067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のうふ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85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0648"/>
            <a:ext cx="9144000" cy="62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3000" dirty="0">
                <a:ln w="31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れいはいと　きょうかいの　おくぎを　あじわおう</a:t>
            </a:r>
            <a:endParaRPr lang="ko-KR" altLang="en-US" sz="3000" dirty="0"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2FFF"/>
              </a:solidFill>
              <a:effectLst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107504" y="1196752"/>
            <a:ext cx="8856984" cy="1080120"/>
          </a:xfrm>
          <a:prstGeom prst="roundRect">
            <a:avLst/>
          </a:prstGeom>
          <a:solidFill>
            <a:srgbClr val="21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かんがえと　こころ、たましいが　</a:t>
            </a:r>
            <a:endParaRPr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なります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endParaRPr lang="en-US" altLang="ko-K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56" y="4444162"/>
            <a:ext cx="984263" cy="20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3096344" cy="379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3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07504" y="1196752"/>
            <a:ext cx="8856984" cy="1080120"/>
          </a:xfrm>
          <a:prstGeom prst="roundRect">
            <a:avLst/>
          </a:prstGeom>
          <a:solidFill>
            <a:srgbClr val="21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ちからで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endParaRPr lang="en-US" altLang="ko-K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  <a:p>
            <a:pPr algn="ctr"/>
            <a:r>
              <a:rPr lang="en-US" altLang="ko-KR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25</a:t>
            </a:r>
            <a:r>
              <a:rPr lang="ja-JP" alt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 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こたえを　うけます</a:t>
            </a:r>
            <a:endParaRPr lang="en-US" altLang="ko-K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14865"/>
            <a:ext cx="4320480" cy="464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D7868BAD-A567-40A8-833B-E09078523A2D}"/>
              </a:ext>
            </a:extLst>
          </p:cNvPr>
          <p:cNvSpPr txBox="1"/>
          <p:nvPr/>
        </p:nvSpPr>
        <p:spPr>
          <a:xfrm>
            <a:off x="0" y="260648"/>
            <a:ext cx="9144000" cy="62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3000" dirty="0">
                <a:ln w="31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れいはいと　きょうかいの　おくぎを　あじわおう</a:t>
            </a:r>
            <a:endParaRPr lang="ko-KR" altLang="en-US" sz="3000" dirty="0"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2FFF"/>
              </a:solidFill>
              <a:effectLst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29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0" y="1064441"/>
            <a:ext cx="9144000" cy="1177307"/>
          </a:xfrm>
          <a:prstGeom prst="roundRect">
            <a:avLst/>
          </a:prstGeom>
          <a:solidFill>
            <a:srgbClr val="21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spc="-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さいこうの　じこくひょうの　なかで</a:t>
            </a:r>
            <a:r>
              <a:rPr lang="ko-KR" altLang="en-US" sz="3600" b="1" spc="-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endParaRPr lang="en-US" altLang="ko-KR" sz="3600" b="1" spc="-1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  <a:p>
            <a:pPr algn="ctr"/>
            <a:r>
              <a:rPr lang="ja-JP" altLang="en-US" sz="4200" b="1" spc="-13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</a:t>
            </a:r>
            <a:r>
              <a:rPr lang="ja-JP" altLang="en-US" sz="3600" b="1" spc="-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ko-KR" altLang="en-US" sz="3600" b="1" spc="-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600" b="1" spc="-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おくぎを　あじわいます</a:t>
            </a:r>
            <a:endParaRPr lang="en-US" altLang="ko-KR" sz="3600" b="1" spc="-1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74059"/>
            <a:ext cx="4176464" cy="44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56BE1ADD-1ABF-4190-87FE-32453703053C}"/>
              </a:ext>
            </a:extLst>
          </p:cNvPr>
          <p:cNvSpPr txBox="1"/>
          <p:nvPr/>
        </p:nvSpPr>
        <p:spPr>
          <a:xfrm>
            <a:off x="0" y="260648"/>
            <a:ext cx="9144000" cy="62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3000" dirty="0">
                <a:ln w="31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れいはいと　きょうかいの　おくぎを　あじわおう</a:t>
            </a:r>
            <a:endParaRPr lang="ko-KR" altLang="en-US" sz="3000" dirty="0">
              <a:ln w="3175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2FFF"/>
              </a:solidFill>
              <a:effectLst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83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4780" y="332656"/>
            <a:ext cx="9119220" cy="131291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ko-KR" sz="3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700" b="1" spc="-12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4900" b="1" spc="-14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ぜったいしゅけんの　</a:t>
            </a:r>
            <a:endParaRPr lang="en-US" altLang="ja-JP" sz="4900" b="1" spc="-14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4900" b="1" spc="-14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なかで　そなえられた　でし</a:t>
            </a:r>
            <a:endParaRPr lang="en-US" altLang="ko-KR" sz="4900" b="1" spc="-14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75576" y="2884803"/>
            <a:ext cx="3520359" cy="679939"/>
          </a:xfrm>
          <a:prstGeom prst="roundRect">
            <a:avLst/>
          </a:prstGeom>
          <a:solidFill>
            <a:srgbClr val="FFFF89"/>
          </a:solidFill>
          <a:ln w="444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コリントの　ひと</a:t>
            </a:r>
            <a:endParaRPr lang="en-US" altLang="ko-KR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75577" y="4037635"/>
            <a:ext cx="4084033" cy="823955"/>
          </a:xfrm>
          <a:prstGeom prst="roundRect">
            <a:avLst/>
          </a:prstGeom>
          <a:solidFill>
            <a:srgbClr val="FFFF00"/>
          </a:solidFill>
          <a:ln w="444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えいきょうりょくの　</a:t>
            </a:r>
            <a:endParaRPr lang="en-US" altLang="ja-JP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ある　ひと</a:t>
            </a:r>
            <a:endParaRPr lang="en-US" altLang="ko-KR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77793" y="5408066"/>
            <a:ext cx="5174327" cy="901253"/>
          </a:xfrm>
          <a:prstGeom prst="roundRect">
            <a:avLst/>
          </a:prstGeom>
          <a:solidFill>
            <a:srgbClr val="8D8A00"/>
          </a:solidFill>
          <a:ln w="444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パウロから　バプテスマを</a:t>
            </a:r>
            <a:endParaRPr lang="en-US" altLang="ja-JP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うけた</a:t>
            </a:r>
            <a:endParaRPr lang="en-US" altLang="ko-KR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5224766" y="2867156"/>
            <a:ext cx="3648075" cy="3240071"/>
            <a:chOff x="-272" y="-198"/>
            <a:chExt cx="2298" cy="2040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8776" y1="7702" x2="41837" y2="15404"/>
                          <a14:foregroundMark x1="55918" y1="13094" x2="57959" y2="14891"/>
                          <a14:foregroundMark x1="32245" y1="14891" x2="32245" y2="16560"/>
                          <a14:foregroundMark x1="35306" y1="12452" x2="38571" y2="14249"/>
                          <a14:foregroundMark x1="34286" y1="13094" x2="32857" y2="7959"/>
                          <a14:foregroundMark x1="37143" y1="6162" x2="49796" y2="5263"/>
                          <a14:foregroundMark x1="46531" y1="27599" x2="48367" y2="29653"/>
                          <a14:foregroundMark x1="7347" y1="28498" x2="12449" y2="31194"/>
                          <a14:foregroundMark x1="1633" y1="13094" x2="2449" y2="14891"/>
                          <a14:foregroundMark x1="83061" y1="47497" x2="90000" y2="43389"/>
                          <a14:foregroundMark x1="38980" y1="90372" x2="33878" y2="96406"/>
                          <a14:foregroundMark x1="57959" y1="90629" x2="61224" y2="94223"/>
                          <a14:foregroundMark x1="61633" y1="96662" x2="64490" y2="97176"/>
                          <a14:foregroundMark x1="11633" y1="50321" x2="11633" y2="55456"/>
                          <a14:foregroundMark x1="62857" y1="28883" x2="68367" y2="34146"/>
                          <a14:foregroundMark x1="91837" y1="42490" x2="96327" y2="40822"/>
                          <a14:foregroundMark x1="83673" y1="43646" x2="81633" y2="46470"/>
                          <a14:foregroundMark x1="84286" y1="38768" x2="84082" y2="40822"/>
                          <a14:foregroundMark x1="85306" y1="42105" x2="83878" y2="43389"/>
                          <a14:foregroundMark x1="98776" y1="41463" x2="99388" y2="44159"/>
                          <a14:foregroundMark x1="97959" y1="45186" x2="93061" y2="46085"/>
                          <a14:foregroundMark x1="89184" y1="48524" x2="93878" y2="46213"/>
                          <a14:foregroundMark x1="85102" y1="50706" x2="79388" y2="54557"/>
                          <a14:foregroundMark x1="84286" y1="56611" x2="82245" y2="62773"/>
                          <a14:foregroundMark x1="83673" y1="63671" x2="81429" y2="66881"/>
                          <a14:foregroundMark x1="87143" y1="43646" x2="89592" y2="43132"/>
                          <a14:foregroundMark x1="87347" y1="40565" x2="87347" y2="41849"/>
                          <a14:foregroundMark x1="68980" y1="35173" x2="71429" y2="39281"/>
                          <a14:foregroundMark x1="3878" y1="17587" x2="4898" y2="23235"/>
                          <a14:foregroundMark x1="8776" y1="15918" x2="10000" y2="18485"/>
                          <a14:foregroundMark x1="1633" y1="16688" x2="2041" y2="20411"/>
                          <a14:foregroundMark x1="6939" y1="15661" x2="9796" y2="15019"/>
                          <a14:foregroundMark x1="13673" y1="42490" x2="11633" y2="46470"/>
                          <a14:foregroundMark x1="17959" y1="66881" x2="25510" y2="75995"/>
                          <a14:foregroundMark x1="26939" y1="79332" x2="26939" y2="87420"/>
                          <a14:foregroundMark x1="1429" y1="10655" x2="1020" y2="12195"/>
                          <a14:foregroundMark x1="8163" y1="34788" x2="10816" y2="39024"/>
                          <a14:foregroundMark x1="2245" y1="22080" x2="6531" y2="31322"/>
                          <a14:foregroundMark x1="7143" y1="22080" x2="16327" y2="30680"/>
                          <a14:foregroundMark x1="37551" y1="8601" x2="37755" y2="10783"/>
                          <a14:foregroundMark x1="3265" y1="12709" x2="4490" y2="14634"/>
                          <a14:foregroundMark x1="77551" y1="50706" x2="76939" y2="53017"/>
                          <a14:foregroundMark x1="11020" y1="17330" x2="11020" y2="21438"/>
                          <a14:foregroundMark x1="27347" y1="98460" x2="29592" y2="97689"/>
                          <a14:foregroundMark x1="34898" y1="87805" x2="35102" y2="92041"/>
                          <a14:foregroundMark x1="32449" y1="94994" x2="35510" y2="931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2" y="-198"/>
              <a:ext cx="1284" cy="2040"/>
            </a:xfrm>
            <a:prstGeom prst="rect">
              <a:avLst/>
            </a:prstGeom>
            <a:noFill/>
            <a:ln>
              <a:noFill/>
            </a:ln>
            <a:effectLst>
              <a:outerShdw blurRad="1143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" y="-26"/>
              <a:ext cx="801" cy="1867"/>
            </a:xfrm>
            <a:prstGeom prst="rect">
              <a:avLst/>
            </a:prstGeom>
            <a:noFill/>
            <a:ln>
              <a:noFill/>
            </a:ln>
            <a:effectLst>
              <a:outerShdw blurRad="1143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73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0" y="69579"/>
            <a:ext cx="9119220" cy="95435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9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9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9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げんばで　おきた　こと</a:t>
            </a:r>
            <a:endParaRPr lang="ko-KR" altLang="en-US" sz="4900" b="1" spc="-25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123728" y="1362428"/>
            <a:ext cx="6337221" cy="954359"/>
          </a:xfrm>
          <a:prstGeom prst="roundRect">
            <a:avLst/>
          </a:prstGeom>
          <a:solidFill>
            <a:srgbClr val="FFB7B7"/>
          </a:solidFill>
          <a:ln w="38100">
            <a:solidFill>
              <a:srgbClr val="005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4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4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けいざいを　ふくいんの　ために　つかった　じんぶつ</a:t>
            </a:r>
            <a:endParaRPr lang="ko-KR" altLang="en-US" sz="34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912292" y="2749277"/>
            <a:ext cx="3747940" cy="749863"/>
          </a:xfrm>
          <a:prstGeom prst="roundRect">
            <a:avLst/>
          </a:prstGeom>
          <a:solidFill>
            <a:srgbClr val="FF0909"/>
          </a:solidFill>
          <a:ln w="38100">
            <a:solidFill>
              <a:srgbClr val="005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パウロの　やぬし</a:t>
            </a:r>
            <a:endParaRPr lang="ko-KR" altLang="en-US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436315" y="3932749"/>
            <a:ext cx="5024634" cy="824939"/>
          </a:xfrm>
          <a:prstGeom prst="roundRect">
            <a:avLst/>
          </a:prstGeom>
          <a:solidFill>
            <a:srgbClr val="640000"/>
          </a:solidFill>
          <a:ln w="38100">
            <a:solidFill>
              <a:srgbClr val="005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　でんどうしゃの</a:t>
            </a:r>
            <a:endParaRPr lang="en-US" altLang="ja-JP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やぬし</a:t>
            </a:r>
            <a:endParaRPr lang="ko-KR" altLang="en-US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7558"/>
            <a:ext cx="3032037" cy="529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2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4780" y="306461"/>
            <a:ext cx="9119220" cy="131291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いこうに　おきた　こと</a:t>
            </a:r>
            <a:r>
              <a:rPr lang="ko-KR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endParaRPr lang="en-US" altLang="ko-KR" sz="54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  <a:p>
            <a:pPr algn="l"/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ja-JP" altLang="en-US" sz="40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ローマ</a:t>
            </a:r>
            <a:r>
              <a:rPr lang="en-US" altLang="ko-KR" sz="40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16:23</a:t>
            </a:r>
            <a:endParaRPr lang="ko-KR" altLang="en-US" sz="40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65865" y="1799721"/>
            <a:ext cx="2946783" cy="1008112"/>
          </a:xfrm>
          <a:prstGeom prst="roundRect">
            <a:avLst/>
          </a:prstGeom>
          <a:solidFill>
            <a:srgbClr val="FFCCFF"/>
          </a:solidFill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3300" b="1" spc="-13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チームこうせい</a:t>
            </a:r>
            <a:endParaRPr lang="ko-KR" altLang="en-US" sz="2800" b="1" spc="-13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139257" y="2878591"/>
            <a:ext cx="4437063" cy="3791201"/>
            <a:chOff x="-1349" y="-281"/>
            <a:chExt cx="2795" cy="2387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8776" y1="7702" x2="41837" y2="15404"/>
                          <a14:foregroundMark x1="55918" y1="13094" x2="57959" y2="14891"/>
                          <a14:foregroundMark x1="32245" y1="14891" x2="32245" y2="16560"/>
                          <a14:foregroundMark x1="35306" y1="12452" x2="38571" y2="14249"/>
                          <a14:foregroundMark x1="34286" y1="13094" x2="32857" y2="7959"/>
                          <a14:foregroundMark x1="37143" y1="6162" x2="49796" y2="5263"/>
                          <a14:foregroundMark x1="46531" y1="27599" x2="48367" y2="29653"/>
                          <a14:foregroundMark x1="7347" y1="28498" x2="12449" y2="31194"/>
                          <a14:foregroundMark x1="1633" y1="13094" x2="2449" y2="14891"/>
                          <a14:foregroundMark x1="83061" y1="47497" x2="90000" y2="43389"/>
                          <a14:foregroundMark x1="38980" y1="90372" x2="33878" y2="96406"/>
                          <a14:foregroundMark x1="57959" y1="90629" x2="61224" y2="94223"/>
                          <a14:foregroundMark x1="61633" y1="96662" x2="64490" y2="97176"/>
                          <a14:foregroundMark x1="11633" y1="50321" x2="11633" y2="55456"/>
                          <a14:foregroundMark x1="62857" y1="28883" x2="68367" y2="34146"/>
                          <a14:foregroundMark x1="91837" y1="42490" x2="96327" y2="40822"/>
                          <a14:foregroundMark x1="83673" y1="43646" x2="81633" y2="46470"/>
                          <a14:foregroundMark x1="84286" y1="38768" x2="84082" y2="40822"/>
                          <a14:foregroundMark x1="85306" y1="42105" x2="83878" y2="43389"/>
                          <a14:foregroundMark x1="98776" y1="41463" x2="99388" y2="44159"/>
                          <a14:foregroundMark x1="97959" y1="45186" x2="93061" y2="46085"/>
                          <a14:foregroundMark x1="89184" y1="48524" x2="93878" y2="46213"/>
                          <a14:foregroundMark x1="85102" y1="50706" x2="79388" y2="54557"/>
                          <a14:foregroundMark x1="84286" y1="56611" x2="82245" y2="62773"/>
                          <a14:foregroundMark x1="83673" y1="63671" x2="81429" y2="66881"/>
                          <a14:foregroundMark x1="87143" y1="43646" x2="89592" y2="43132"/>
                          <a14:foregroundMark x1="87347" y1="40565" x2="87347" y2="41849"/>
                          <a14:foregroundMark x1="68980" y1="35173" x2="71429" y2="39281"/>
                          <a14:foregroundMark x1="3878" y1="17587" x2="4898" y2="23235"/>
                          <a14:foregroundMark x1="8776" y1="15918" x2="10000" y2="18485"/>
                          <a14:foregroundMark x1="1633" y1="16688" x2="2041" y2="20411"/>
                          <a14:foregroundMark x1="6939" y1="15661" x2="9796" y2="15019"/>
                          <a14:foregroundMark x1="13673" y1="42490" x2="11633" y2="46470"/>
                          <a14:foregroundMark x1="17959" y1="66881" x2="25510" y2="75995"/>
                          <a14:foregroundMark x1="26939" y1="79332" x2="26939" y2="87420"/>
                          <a14:foregroundMark x1="1429" y1="10655" x2="1020" y2="12195"/>
                          <a14:foregroundMark x1="8163" y1="34788" x2="10816" y2="39024"/>
                          <a14:foregroundMark x1="2245" y1="22080" x2="6531" y2="31322"/>
                          <a14:foregroundMark x1="7143" y1="22080" x2="16327" y2="30680"/>
                          <a14:foregroundMark x1="37551" y1="8601" x2="37755" y2="10783"/>
                          <a14:foregroundMark x1="3265" y1="12709" x2="4490" y2="14634"/>
                          <a14:foregroundMark x1="77551" y1="50706" x2="76939" y2="53017"/>
                          <a14:foregroundMark x1="11020" y1="17330" x2="11020" y2="21438"/>
                          <a14:foregroundMark x1="27347" y1="98460" x2="29592" y2="97689"/>
                          <a14:foregroundMark x1="34898" y1="87805" x2="35102" y2="92041"/>
                          <a14:foregroundMark x1="32449" y1="94994" x2="35510" y2="931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9" y="-281"/>
              <a:ext cx="1497" cy="2378"/>
            </a:xfrm>
            <a:prstGeom prst="rect">
              <a:avLst/>
            </a:prstGeom>
            <a:noFill/>
            <a:ln>
              <a:noFill/>
            </a:ln>
            <a:effectLst>
              <a:outerShdw blurRad="1143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" y="-212"/>
              <a:ext cx="994" cy="2318"/>
            </a:xfrm>
            <a:prstGeom prst="rect">
              <a:avLst/>
            </a:prstGeom>
            <a:noFill/>
            <a:ln>
              <a:noFill/>
            </a:ln>
            <a:effectLst>
              <a:outerShdw blurRad="1143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3114062"/>
            <a:ext cx="1512168" cy="3548265"/>
          </a:xfrm>
          <a:prstGeom prst="rect">
            <a:avLst/>
          </a:prstGeom>
          <a:noFill/>
          <a:ln>
            <a:noFill/>
          </a:ln>
          <a:effectLst>
            <a:outerShdw blurRad="1143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5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33685</TotalTime>
  <Words>289</Words>
  <Application>Microsoft Office PowerPoint</Application>
  <PresentationFormat>画面に合わせる (4:3)</PresentationFormat>
  <Paragraphs>61</Paragraphs>
  <Slides>12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HY견고딕</vt:lpstr>
      <vt:lpstr>HY헤드라인M</vt:lpstr>
      <vt:lpstr>HY강M</vt:lpstr>
      <vt:lpstr>HY울릉도B</vt:lpstr>
      <vt:lpstr>맑은 고딕</vt:lpstr>
      <vt:lpstr>ＭＳ Ｐゴシック</vt:lpstr>
      <vt:lpstr>Arial</vt:lpstr>
      <vt:lpstr>Office 테마</vt:lpstr>
      <vt:lpstr>あらかじめ　みた　 ガイオ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886</cp:revision>
  <dcterms:created xsi:type="dcterms:W3CDTF">2019-04-04T19:07:56Z</dcterms:created>
  <dcterms:modified xsi:type="dcterms:W3CDTF">2021-04-24T02:43:42Z</dcterms:modified>
</cp:coreProperties>
</file>