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9" r:id="rId2"/>
    <p:sldId id="597" r:id="rId3"/>
    <p:sldId id="594" r:id="rId4"/>
    <p:sldId id="598" r:id="rId5"/>
    <p:sldId id="599" r:id="rId6"/>
    <p:sldId id="539" r:id="rId7"/>
    <p:sldId id="567" r:id="rId8"/>
    <p:sldId id="585" r:id="rId9"/>
    <p:sldId id="586" r:id="rId10"/>
    <p:sldId id="593" r:id="rId11"/>
    <p:sldId id="595" r:id="rId12"/>
    <p:sldId id="596" r:id="rId13"/>
    <p:sldId id="600" r:id="rId14"/>
    <p:sldId id="601" r:id="rId15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18"/>
    </p:embeddedFont>
    <p:embeddedFont>
      <p:font typeface="HY견고딕" panose="020B0600070205080204" charset="-127"/>
      <p:regular r:id="rId19"/>
    </p:embeddedFont>
    <p:embeddedFont>
      <p:font typeface="HY중고딕" panose="020B0600070205080204" charset="-127"/>
      <p:regular r:id="rId20"/>
    </p:embeddedFont>
    <p:embeddedFont>
      <p:font typeface="맑은 고딕" panose="020B0503020000020004" pitchFamily="34" charset="-127"/>
      <p:regular r:id="rId21"/>
      <p:bold r:id="rId22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97"/>
            <p14:sldId id="594"/>
            <p14:sldId id="598"/>
            <p14:sldId id="599"/>
            <p14:sldId id="539"/>
            <p14:sldId id="567"/>
            <p14:sldId id="585"/>
            <p14:sldId id="586"/>
            <p14:sldId id="593"/>
            <p14:sldId id="595"/>
            <p14:sldId id="596"/>
            <p14:sldId id="600"/>
            <p14:sldId id="601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BDF75"/>
    <a:srgbClr val="66569D"/>
    <a:srgbClr val="FDF181"/>
    <a:srgbClr val="5E2E12"/>
    <a:srgbClr val="F79646"/>
    <a:srgbClr val="FFFF99"/>
    <a:srgbClr val="C2DCFF"/>
    <a:srgbClr val="D4D4D4"/>
    <a:srgbClr val="FFC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93955" autoAdjust="0"/>
  </p:normalViewPr>
  <p:slideViewPr>
    <p:cSldViewPr>
      <p:cViewPr varScale="1">
        <p:scale>
          <a:sx n="73" d="100"/>
          <a:sy n="73" d="100"/>
        </p:scale>
        <p:origin x="18" y="7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2022-02-25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2022-02-25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641960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032997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52452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67957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203744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956094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60194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3689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37248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73450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64454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316698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2022-02-25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2022-02-25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2022-02-25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2022-02-25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2022-02-25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2022-02-25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701F65-9395-4E2E-9ECD-3C160C63F809}"/>
              </a:ext>
            </a:extLst>
          </p:cNvPr>
          <p:cNvSpPr txBox="1"/>
          <p:nvPr/>
        </p:nvSpPr>
        <p:spPr>
          <a:xfrm>
            <a:off x="1949404" y="635647"/>
            <a:ext cx="7107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altLang="ko-KR" sz="3600" b="1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2022</a:t>
            </a:r>
            <a:r>
              <a:rPr lang="ja-JP" altLang="en-US" sz="3600" b="1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r>
              <a:rPr lang="ko-KR" altLang="en-US" sz="3600" b="1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3600" b="1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がつ</a:t>
            </a:r>
            <a:r>
              <a:rPr lang="ko-KR" altLang="en-US" sz="3600" b="1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3600" b="1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がくいんふくいんか</a:t>
            </a:r>
            <a:endParaRPr lang="en-US" altLang="ko-KR" sz="3600" b="1" dirty="0">
              <a:ln w="10160" cmpd="dbl">
                <a:solidFill>
                  <a:srgbClr val="FBDF75"/>
                </a:solidFill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r"/>
            <a:r>
              <a:rPr lang="en-US" altLang="ko-KR" b="1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b="1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lang="en-US" altLang="ko-KR" b="1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 </a:t>
            </a:r>
            <a:r>
              <a:rPr lang="ko-KR" altLang="en-US" b="1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 전도협회 어린이선교국</a:t>
            </a:r>
            <a:endParaRPr lang="ko-KR" altLang="en-US" b="1" dirty="0">
              <a:ln w="10160" cmpd="dbl">
                <a:solidFill>
                  <a:srgbClr val="FBDF7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64DF9-811C-461A-8EB9-2C1E335AC0C1}"/>
              </a:ext>
            </a:extLst>
          </p:cNvPr>
          <p:cNvSpPr txBox="1"/>
          <p:nvPr/>
        </p:nvSpPr>
        <p:spPr>
          <a:xfrm>
            <a:off x="805292" y="5307685"/>
            <a:ext cx="7295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600" b="1" kern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せいふくした　エリシャ</a:t>
            </a:r>
            <a:endParaRPr kumimoji="0" lang="en-US" altLang="ko-KR" sz="3600" b="1" kern="0" dirty="0">
              <a:ln w="10160" cmpd="dbl">
                <a:solidFill>
                  <a:srgbClr val="FBDF75"/>
                </a:solidFill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kern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0" lang="en-US" altLang="ja-JP" sz="2800" b="1" kern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Ⅱ</a:t>
            </a:r>
            <a:r>
              <a:rPr kumimoji="0" lang="ja-JP" altLang="en-US" sz="2800" b="1" kern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れつおう</a:t>
            </a:r>
            <a:r>
              <a:rPr kumimoji="0" lang="ko-KR" altLang="en-US" sz="2800" b="1" kern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ja-JP" sz="2800" b="1" kern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2</a:t>
            </a:r>
            <a:r>
              <a:rPr kumimoji="0" lang="en-US" altLang="ko-KR" sz="2800" b="1" kern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</a:t>
            </a:r>
            <a:r>
              <a:rPr kumimoji="0" lang="en-US" altLang="ja-JP" sz="2800" b="1" kern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kumimoji="0" lang="en-US" altLang="ko-KR" sz="2800" b="1" kern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kumimoji="0" lang="en-US" altLang="ja-JP" sz="2800" b="1" kern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kumimoji="0" lang="en-US" altLang="ko-KR" sz="2800" b="1" kern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BDBBA05-0993-40F4-A309-07D57F0493AA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이등변 삼각형 2">
            <a:extLst>
              <a:ext uri="{FF2B5EF4-FFF2-40B4-BE49-F238E27FC236}">
                <a16:creationId xmlns:a16="http://schemas.microsoft.com/office/drawing/2014/main" id="{1CB6C830-CC6C-4F49-83EB-8C2628FDE30D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이등변 삼각형 11">
            <a:extLst>
              <a:ext uri="{FF2B5EF4-FFF2-40B4-BE49-F238E27FC236}">
                <a16:creationId xmlns:a16="http://schemas.microsoft.com/office/drawing/2014/main" id="{DDC58CA4-07C9-4883-8FB8-306A48E793B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38E38-1153-4B17-9BAB-26951F91EC50}"/>
              </a:ext>
            </a:extLst>
          </p:cNvPr>
          <p:cNvSpPr txBox="1"/>
          <p:nvPr/>
        </p:nvSpPr>
        <p:spPr>
          <a:xfrm>
            <a:off x="34920" y="24150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endParaRPr lang="ko-KR" altLang="en-US" sz="5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28ADA4A-9686-455D-8FF2-FCEE8FFC2349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6" grpId="0" animBg="1"/>
      <p:bldP spid="3" grpId="0" animBg="1"/>
      <p:bldP spid="12" grpId="0" animBg="1"/>
      <p:bldP spid="4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D3ABE620-3D3C-4AC5-B018-04F604A06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376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505369" y="5719565"/>
            <a:ext cx="7596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100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にんの　よげんしゃが　じゅんびされて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いました</a:t>
            </a:r>
            <a:endParaRPr kumimoji="1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614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D0AFE-3106-4D61-B404-F89FA6AA70FC}"/>
              </a:ext>
            </a:extLst>
          </p:cNvPr>
          <p:cNvSpPr txBox="1"/>
          <p:nvPr/>
        </p:nvSpPr>
        <p:spPr>
          <a:xfrm>
            <a:off x="2771801" y="758848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じっさいに　せいふくしました</a:t>
            </a:r>
            <a:endParaRPr lang="en-US" altLang="ko-KR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6" name="그림 15" descr="텍스트이(가) 표시된 사진&#10;&#10;자동 생성된 설명">
            <a:extLst>
              <a:ext uri="{FF2B5EF4-FFF2-40B4-BE49-F238E27FC236}">
                <a16:creationId xmlns:a16="http://schemas.microsoft.com/office/drawing/2014/main" id="{A8A8FABA-2809-4DED-8F59-5067B37DCC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694" y="2664155"/>
            <a:ext cx="1969795" cy="307348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DF77713-9726-4E82-BF32-99C72B2104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" t="100" r="38700" b="-33"/>
          <a:stretch/>
        </p:blipFill>
        <p:spPr>
          <a:xfrm>
            <a:off x="2592290" y="1314048"/>
            <a:ext cx="3377028" cy="3389236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AC72B055-2FCB-4CA5-B83A-4D2736AB1F7F}"/>
              </a:ext>
            </a:extLst>
          </p:cNvPr>
          <p:cNvSpPr/>
          <p:nvPr/>
        </p:nvSpPr>
        <p:spPr bwMode="auto">
          <a:xfrm>
            <a:off x="3923928" y="2171624"/>
            <a:ext cx="1368152" cy="8253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ja-JP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7E8389-1884-49C3-8FBD-6F2E76C22A7E}"/>
              </a:ext>
            </a:extLst>
          </p:cNvPr>
          <p:cNvSpPr txBox="1"/>
          <p:nvPr/>
        </p:nvSpPr>
        <p:spPr>
          <a:xfrm>
            <a:off x="3995936" y="2204864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パンと　みずを</a:t>
            </a:r>
            <a:endParaRPr kumimoji="1"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もって</a:t>
            </a: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きました</a:t>
            </a:r>
          </a:p>
        </p:txBody>
      </p:sp>
    </p:spTree>
    <p:extLst>
      <p:ext uri="{BB962C8B-B14F-4D97-AF65-F5344CB8AC3E}">
        <p14:creationId xmlns:p14="http://schemas.microsoft.com/office/powerpoint/2010/main" val="195568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21" grpId="0" animBg="1"/>
      <p:bldP spid="22" grpId="0" animBg="1"/>
      <p:bldP spid="23" grpId="0"/>
      <p:bldP spid="14" grpId="0"/>
      <p:bldP spid="3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D3ABE620-3D3C-4AC5-B018-04F604A06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376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505369" y="5719565"/>
            <a:ext cx="759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．</a:t>
            </a:r>
            <a:r>
              <a:rPr lang="en-US" altLang="ja-JP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7000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でしが　かくされて　いました</a:t>
            </a:r>
            <a:endParaRPr kumimoji="1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636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D0AFE-3106-4D61-B404-F89FA6AA70FC}"/>
              </a:ext>
            </a:extLst>
          </p:cNvPr>
          <p:cNvSpPr txBox="1"/>
          <p:nvPr/>
        </p:nvSpPr>
        <p:spPr>
          <a:xfrm>
            <a:off x="2771801" y="758848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じっさいに　せいふくしました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6" name="그림 15" descr="텍스트이(가) 표시된 사진&#10;&#10;자동 생성된 설명">
            <a:extLst>
              <a:ext uri="{FF2B5EF4-FFF2-40B4-BE49-F238E27FC236}">
                <a16:creationId xmlns:a16="http://schemas.microsoft.com/office/drawing/2014/main" id="{A8A8FABA-2809-4DED-8F59-5067B37DCC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694" y="2664155"/>
            <a:ext cx="1969795" cy="307348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DF77713-9726-4E82-BF32-99C72B2104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t="-452" r="37861" b="452"/>
          <a:stretch/>
        </p:blipFill>
        <p:spPr>
          <a:xfrm>
            <a:off x="694972" y="1740260"/>
            <a:ext cx="2442769" cy="2451600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CB16727-D433-4476-B231-CB162C076F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1" t="-452" r="37861" b="452"/>
          <a:stretch/>
        </p:blipFill>
        <p:spPr>
          <a:xfrm>
            <a:off x="704060" y="1740260"/>
            <a:ext cx="2442769" cy="2451600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FD7DC55-8CCE-43CA-A986-FF470D8129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7" t="1490" r="1915" b="-1490"/>
          <a:stretch/>
        </p:blipFill>
        <p:spPr>
          <a:xfrm>
            <a:off x="2771801" y="1448834"/>
            <a:ext cx="3378984" cy="3391200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楕円 18">
            <a:extLst>
              <a:ext uri="{FF2B5EF4-FFF2-40B4-BE49-F238E27FC236}">
                <a16:creationId xmlns:a16="http://schemas.microsoft.com/office/drawing/2014/main" id="{4778748C-784F-40D9-B243-5795ADA9D1DA}"/>
              </a:ext>
            </a:extLst>
          </p:cNvPr>
          <p:cNvSpPr/>
          <p:nvPr/>
        </p:nvSpPr>
        <p:spPr bwMode="auto">
          <a:xfrm>
            <a:off x="1530846" y="2293508"/>
            <a:ext cx="1368152" cy="8253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ja-JP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3B2021A-981E-475E-A588-72988EC5AE37}"/>
              </a:ext>
            </a:extLst>
          </p:cNvPr>
          <p:cNvSpPr txBox="1"/>
          <p:nvPr/>
        </p:nvSpPr>
        <p:spPr>
          <a:xfrm>
            <a:off x="1602854" y="2326748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パンと　みずを</a:t>
            </a:r>
            <a:endParaRPr kumimoji="1"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もって</a:t>
            </a: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きました</a:t>
            </a: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14FC3599-FC21-48A0-B9AB-B09A0232EB73}"/>
              </a:ext>
            </a:extLst>
          </p:cNvPr>
          <p:cNvSpPr/>
          <p:nvPr/>
        </p:nvSpPr>
        <p:spPr bwMode="auto">
          <a:xfrm>
            <a:off x="2687015" y="2474682"/>
            <a:ext cx="2149306" cy="161234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ja-JP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23DB85-D664-42A2-AEBE-D2DAFB33ACE0}"/>
              </a:ext>
            </a:extLst>
          </p:cNvPr>
          <p:cNvSpPr txBox="1"/>
          <p:nvPr/>
        </p:nvSpPr>
        <p:spPr>
          <a:xfrm>
            <a:off x="2687749" y="2725896"/>
            <a:ext cx="21493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イスラエルの</a:t>
            </a:r>
            <a:endParaRPr kumimoji="1"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なかに　バアルに</a:t>
            </a: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ひざまずか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ない</a:t>
            </a: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７せんにん　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endParaRPr kumimoji="1"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のこした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4884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24" grpId="0"/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D3ABE620-3D3C-4AC5-B018-04F604A06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376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505369" y="5719565"/>
            <a:ext cx="759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ドタンのまち　うんどうの　しゅやくでした</a:t>
            </a:r>
            <a:endParaRPr kumimoji="1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636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D0AFE-3106-4D61-B404-F89FA6AA70FC}"/>
              </a:ext>
            </a:extLst>
          </p:cNvPr>
          <p:cNvSpPr txBox="1"/>
          <p:nvPr/>
        </p:nvSpPr>
        <p:spPr>
          <a:xfrm>
            <a:off x="2771801" y="758848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じっさいに　せいふくしました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6" name="그림 15" descr="텍스트이(가) 표시된 사진&#10;&#10;자동 생성된 설명">
            <a:extLst>
              <a:ext uri="{FF2B5EF4-FFF2-40B4-BE49-F238E27FC236}">
                <a16:creationId xmlns:a16="http://schemas.microsoft.com/office/drawing/2014/main" id="{A8A8FABA-2809-4DED-8F59-5067B37DCC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694" y="2664155"/>
            <a:ext cx="1969795" cy="307348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FD7DC55-8CCE-43CA-A986-FF470D8129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7" t="1490" r="1915" b="-1490"/>
          <a:stretch/>
        </p:blipFill>
        <p:spPr>
          <a:xfrm>
            <a:off x="2951423" y="2561576"/>
            <a:ext cx="2442769" cy="2451600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9327766-4FEE-40D8-98C9-CF495D64E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t="-452" r="37861" b="452"/>
          <a:stretch/>
        </p:blipFill>
        <p:spPr>
          <a:xfrm>
            <a:off x="694972" y="1740260"/>
            <a:ext cx="2442769" cy="2451600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4B74495-59EF-4C32-B512-F94182C975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97" t="1490" r="1915" b="-1490"/>
          <a:stretch/>
        </p:blipFill>
        <p:spPr>
          <a:xfrm>
            <a:off x="2951423" y="2561576"/>
            <a:ext cx="2442769" cy="2451600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E846367-3355-43BE-A074-3CB80EBE7B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1" t="-452" r="37861" b="452"/>
          <a:stretch/>
        </p:blipFill>
        <p:spPr>
          <a:xfrm>
            <a:off x="704060" y="1740260"/>
            <a:ext cx="2442769" cy="2451600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楕円 17">
            <a:extLst>
              <a:ext uri="{FF2B5EF4-FFF2-40B4-BE49-F238E27FC236}">
                <a16:creationId xmlns:a16="http://schemas.microsoft.com/office/drawing/2014/main" id="{1E4F85AD-B61D-4B0C-80DD-FD08EEBFF569}"/>
              </a:ext>
            </a:extLst>
          </p:cNvPr>
          <p:cNvSpPr/>
          <p:nvPr/>
        </p:nvSpPr>
        <p:spPr bwMode="auto">
          <a:xfrm>
            <a:off x="1530846" y="2293508"/>
            <a:ext cx="1368152" cy="8253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ja-JP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4750B8F-1D8B-413E-9E50-B799C9AD40A5}"/>
              </a:ext>
            </a:extLst>
          </p:cNvPr>
          <p:cNvSpPr txBox="1"/>
          <p:nvPr/>
        </p:nvSpPr>
        <p:spPr>
          <a:xfrm>
            <a:off x="1602854" y="2326748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パンと　みずを</a:t>
            </a:r>
            <a:endParaRPr kumimoji="1"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もって</a:t>
            </a: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きました</a:t>
            </a: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5A53471B-C61D-4915-8C3A-393D2B171E70}"/>
              </a:ext>
            </a:extLst>
          </p:cNvPr>
          <p:cNvSpPr/>
          <p:nvPr/>
        </p:nvSpPr>
        <p:spPr bwMode="auto">
          <a:xfrm>
            <a:off x="2687015" y="2968781"/>
            <a:ext cx="2149306" cy="161234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ja-JP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604E40C-0893-459A-8EE3-88178C504E5E}"/>
              </a:ext>
            </a:extLst>
          </p:cNvPr>
          <p:cNvSpPr txBox="1"/>
          <p:nvPr/>
        </p:nvSpPr>
        <p:spPr>
          <a:xfrm>
            <a:off x="2687749" y="3219995"/>
            <a:ext cx="21493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イスラエルの</a:t>
            </a:r>
            <a:endParaRPr kumimoji="1"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なかに　バアルに</a:t>
            </a: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ひざまずか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ない</a:t>
            </a: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７せんにん　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endParaRPr kumimoji="1"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のこした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006F2B3B-0936-46CE-8560-78E00BC7F6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1233" r="28532" b="-1233"/>
          <a:stretch/>
        </p:blipFill>
        <p:spPr>
          <a:xfrm>
            <a:off x="2810008" y="1392239"/>
            <a:ext cx="3378984" cy="3391200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9" name="楕円 28">
            <a:extLst>
              <a:ext uri="{FF2B5EF4-FFF2-40B4-BE49-F238E27FC236}">
                <a16:creationId xmlns:a16="http://schemas.microsoft.com/office/drawing/2014/main" id="{5670F552-DE36-4A88-9F6A-7D73D8EB08E5}"/>
              </a:ext>
            </a:extLst>
          </p:cNvPr>
          <p:cNvSpPr/>
          <p:nvPr/>
        </p:nvSpPr>
        <p:spPr bwMode="auto">
          <a:xfrm>
            <a:off x="3973615" y="2430392"/>
            <a:ext cx="1561992" cy="122531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ja-JP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DC93480-1649-4152-9569-967FB578F9DD}"/>
              </a:ext>
            </a:extLst>
          </p:cNvPr>
          <p:cNvSpPr txBox="1"/>
          <p:nvPr/>
        </p:nvSpPr>
        <p:spPr>
          <a:xfrm>
            <a:off x="4080470" y="2698607"/>
            <a:ext cx="1756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はじめに　かみが</a:t>
            </a:r>
            <a:endParaRPr kumimoji="1"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てんと　ちを</a:t>
            </a: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そうぞうされ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223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928EDA1A-4AFB-49E4-B6B8-C6484084A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9734"/>
            <a:ext cx="9143999" cy="5555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2411761" y="758848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すべてが　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CVDIP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　つながります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671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14" name="그림 13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94A15BFE-521E-4950-8817-3FAB016C2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" y="2867782"/>
            <a:ext cx="3375701" cy="3600747"/>
          </a:xfrm>
          <a:prstGeom prst="rect">
            <a:avLst/>
          </a:prstGeom>
        </p:spPr>
      </p:pic>
      <p:sp>
        <p:nvSpPr>
          <p:cNvPr id="3" name="설명선: 굽은 선 2">
            <a:extLst>
              <a:ext uri="{FF2B5EF4-FFF2-40B4-BE49-F238E27FC236}">
                <a16:creationId xmlns:a16="http://schemas.microsoft.com/office/drawing/2014/main" id="{152306CA-F658-473C-8E31-C6E7939406FA}"/>
              </a:ext>
            </a:extLst>
          </p:cNvPr>
          <p:cNvSpPr/>
          <p:nvPr/>
        </p:nvSpPr>
        <p:spPr bwMode="auto">
          <a:xfrm>
            <a:off x="2483768" y="1807713"/>
            <a:ext cx="1933064" cy="1000432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105865"/>
              <a:gd name="adj6" fmla="val -27168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こきゅう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설명선: 굽은 선 14">
            <a:extLst>
              <a:ext uri="{FF2B5EF4-FFF2-40B4-BE49-F238E27FC236}">
                <a16:creationId xmlns:a16="http://schemas.microsoft.com/office/drawing/2014/main" id="{E92D2DD9-DA51-4B26-9641-41C87CFA57CB}"/>
              </a:ext>
            </a:extLst>
          </p:cNvPr>
          <p:cNvSpPr/>
          <p:nvPr/>
        </p:nvSpPr>
        <p:spPr bwMode="auto">
          <a:xfrm>
            <a:off x="2915816" y="3140448"/>
            <a:ext cx="1933064" cy="577103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50135"/>
              <a:gd name="adj6" fmla="val -30882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メモ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설명선: 굽은 선 15">
            <a:extLst>
              <a:ext uri="{FF2B5EF4-FFF2-40B4-BE49-F238E27FC236}">
                <a16:creationId xmlns:a16="http://schemas.microsoft.com/office/drawing/2014/main" id="{5933F86E-32EC-4FB6-96B4-8C3C4FCA208F}"/>
              </a:ext>
            </a:extLst>
          </p:cNvPr>
          <p:cNvSpPr/>
          <p:nvPr/>
        </p:nvSpPr>
        <p:spPr bwMode="auto">
          <a:xfrm>
            <a:off x="3059832" y="4110671"/>
            <a:ext cx="1933064" cy="1060070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14308"/>
              <a:gd name="adj6" fmla="val -37382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かくてい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화살표: 오각형 6">
            <a:extLst>
              <a:ext uri="{FF2B5EF4-FFF2-40B4-BE49-F238E27FC236}">
                <a16:creationId xmlns:a16="http://schemas.microsoft.com/office/drawing/2014/main" id="{C0FB1B31-27D2-4735-8628-22F9C1CF1420}"/>
              </a:ext>
            </a:extLst>
          </p:cNvPr>
          <p:cNvSpPr/>
          <p:nvPr/>
        </p:nvSpPr>
        <p:spPr bwMode="auto">
          <a:xfrm flipH="1">
            <a:off x="6526376" y="1916832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Covenant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화살표: 오각형 16">
            <a:extLst>
              <a:ext uri="{FF2B5EF4-FFF2-40B4-BE49-F238E27FC236}">
                <a16:creationId xmlns:a16="http://schemas.microsoft.com/office/drawing/2014/main" id="{2875C916-4B79-42CE-A650-D3929890BC83}"/>
              </a:ext>
            </a:extLst>
          </p:cNvPr>
          <p:cNvSpPr/>
          <p:nvPr/>
        </p:nvSpPr>
        <p:spPr bwMode="auto">
          <a:xfrm flipH="1">
            <a:off x="6526376" y="2846647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Vision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화살표: 오각형 17">
            <a:extLst>
              <a:ext uri="{FF2B5EF4-FFF2-40B4-BE49-F238E27FC236}">
                <a16:creationId xmlns:a16="http://schemas.microsoft.com/office/drawing/2014/main" id="{D17343E8-E480-4957-AD65-BFDD92C62257}"/>
              </a:ext>
            </a:extLst>
          </p:cNvPr>
          <p:cNvSpPr/>
          <p:nvPr/>
        </p:nvSpPr>
        <p:spPr bwMode="auto">
          <a:xfrm flipH="1">
            <a:off x="6516216" y="3776462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Dream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9" name="화살표: 오각형 18">
            <a:extLst>
              <a:ext uri="{FF2B5EF4-FFF2-40B4-BE49-F238E27FC236}">
                <a16:creationId xmlns:a16="http://schemas.microsoft.com/office/drawing/2014/main" id="{6D08BF2C-6B7D-4850-836E-6C27CACBEE03}"/>
              </a:ext>
            </a:extLst>
          </p:cNvPr>
          <p:cNvSpPr/>
          <p:nvPr/>
        </p:nvSpPr>
        <p:spPr bwMode="auto">
          <a:xfrm flipH="1">
            <a:off x="6505507" y="4709474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Image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0" name="화살표: 오각형 19">
            <a:extLst>
              <a:ext uri="{FF2B5EF4-FFF2-40B4-BE49-F238E27FC236}">
                <a16:creationId xmlns:a16="http://schemas.microsoft.com/office/drawing/2014/main" id="{05D8F7BE-319C-4871-AA08-F78EAF9F1C21}"/>
              </a:ext>
            </a:extLst>
          </p:cNvPr>
          <p:cNvSpPr/>
          <p:nvPr/>
        </p:nvSpPr>
        <p:spPr bwMode="auto">
          <a:xfrm flipH="1">
            <a:off x="6505507" y="5639840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Practis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66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21" grpId="0" animBg="1"/>
      <p:bldP spid="22" grpId="0" animBg="1"/>
      <p:bldP spid="23" grpId="0"/>
      <p:bldP spid="3" grpId="0" animBg="1"/>
      <p:bldP spid="15" grpId="0" animBg="1"/>
      <p:bldP spid="16" grpId="0" animBg="1"/>
      <p:bldP spid="7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1888900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エリシャは　せいれいの　みたしを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あじわう　おくぎの　なかで　たたかわずに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じっさいに　せいふくする　こたえを　あじわいました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67277" y="4840903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れいてきな　ちからを　かいふくする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サミットタイムに　まいにち　ちょうせんしよう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367277" y="369213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03649" y="7588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レムナント</a:t>
            </a:r>
            <a:r>
              <a:rPr lang="ko-KR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おぼえること　３つ　</a:t>
            </a:r>
            <a:endParaRPr lang="en-US" altLang="ja-JP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484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54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67A2FF38-03E4-4AE3-8F4C-075F53CAB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29" y="2080553"/>
            <a:ext cx="1352893" cy="2397965"/>
          </a:xfrm>
          <a:prstGeom prst="rect">
            <a:avLst/>
          </a:prstGeom>
        </p:spPr>
      </p:pic>
      <p:pic>
        <p:nvPicPr>
          <p:cNvPr id="8" name="그림 7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B0288465-9A49-49F0-B0F2-9FD872785E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43" y="4271473"/>
            <a:ext cx="2596934" cy="2283578"/>
          </a:xfrm>
          <a:prstGeom prst="rect">
            <a:avLst/>
          </a:prstGeom>
        </p:spPr>
      </p:pic>
      <p:sp>
        <p:nvSpPr>
          <p:cNvPr id="18" name="설명선: 굽은 선 17">
            <a:extLst>
              <a:ext uri="{FF2B5EF4-FFF2-40B4-BE49-F238E27FC236}">
                <a16:creationId xmlns:a16="http://schemas.microsoft.com/office/drawing/2014/main" id="{F008FEF7-9AC8-4C7C-8401-05E8B6EC44BE}"/>
              </a:ext>
            </a:extLst>
          </p:cNvPr>
          <p:cNvSpPr/>
          <p:nvPr/>
        </p:nvSpPr>
        <p:spPr bwMode="auto">
          <a:xfrm>
            <a:off x="432380" y="4635086"/>
            <a:ext cx="1933064" cy="1053115"/>
          </a:xfrm>
          <a:prstGeom prst="borderCallout2">
            <a:avLst>
              <a:gd name="adj1" fmla="val 3740"/>
              <a:gd name="adj2" fmla="val 53228"/>
              <a:gd name="adj3" fmla="val -69110"/>
              <a:gd name="adj4" fmla="val 53936"/>
              <a:gd name="adj5" fmla="val -146574"/>
              <a:gd name="adj6" fmla="val 9002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こきゅう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9" name="설명선: 굽은 선 18">
            <a:extLst>
              <a:ext uri="{FF2B5EF4-FFF2-40B4-BE49-F238E27FC236}">
                <a16:creationId xmlns:a16="http://schemas.microsoft.com/office/drawing/2014/main" id="{667E894E-D9DC-4231-9A9E-525536C2753F}"/>
              </a:ext>
            </a:extLst>
          </p:cNvPr>
          <p:cNvSpPr/>
          <p:nvPr/>
        </p:nvSpPr>
        <p:spPr bwMode="auto">
          <a:xfrm>
            <a:off x="4217537" y="2554281"/>
            <a:ext cx="1933064" cy="577103"/>
          </a:xfrm>
          <a:prstGeom prst="borderCallout2">
            <a:avLst>
              <a:gd name="adj1" fmla="val 47449"/>
              <a:gd name="adj2" fmla="val 100532"/>
              <a:gd name="adj3" fmla="val 49271"/>
              <a:gd name="adj4" fmla="val 120813"/>
              <a:gd name="adj5" fmla="val 75633"/>
              <a:gd name="adj6" fmla="val 152894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メモ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0" name="설명선: 굽은 선 19">
            <a:extLst>
              <a:ext uri="{FF2B5EF4-FFF2-40B4-BE49-F238E27FC236}">
                <a16:creationId xmlns:a16="http://schemas.microsoft.com/office/drawing/2014/main" id="{9A9DCB03-E2DB-452D-A2FC-C23665458879}"/>
              </a:ext>
            </a:extLst>
          </p:cNvPr>
          <p:cNvSpPr/>
          <p:nvPr/>
        </p:nvSpPr>
        <p:spPr bwMode="auto">
          <a:xfrm>
            <a:off x="6712982" y="4733077"/>
            <a:ext cx="1933064" cy="975015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96263"/>
              <a:gd name="adj6" fmla="val -45142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かくてい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5" name="그림 4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320984C6-0933-4608-9579-1DAED5DA3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952" y="1730374"/>
            <a:ext cx="1245164" cy="22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0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21" grpId="0" animBg="1"/>
      <p:bldP spid="22" grpId="0" animBg="1"/>
      <p:bldP spid="23" grpId="0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03649" y="7588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レムナント</a:t>
            </a:r>
            <a:r>
              <a:rPr lang="ko-KR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おぼえること　３つ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99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48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67A2FF38-03E4-4AE3-8F4C-075F53CAB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68" y="2838165"/>
            <a:ext cx="2088232" cy="3701333"/>
          </a:xfrm>
          <a:prstGeom prst="rect">
            <a:avLst/>
          </a:prstGeom>
        </p:spPr>
      </p:pic>
      <p:sp>
        <p:nvSpPr>
          <p:cNvPr id="18" name="설명선: 굽은 선 17">
            <a:extLst>
              <a:ext uri="{FF2B5EF4-FFF2-40B4-BE49-F238E27FC236}">
                <a16:creationId xmlns:a16="http://schemas.microsoft.com/office/drawing/2014/main" id="{F008FEF7-9AC8-4C7C-8401-05E8B6EC44BE}"/>
              </a:ext>
            </a:extLst>
          </p:cNvPr>
          <p:cNvSpPr/>
          <p:nvPr/>
        </p:nvSpPr>
        <p:spPr bwMode="auto">
          <a:xfrm>
            <a:off x="1594948" y="1414593"/>
            <a:ext cx="1933064" cy="963576"/>
          </a:xfrm>
          <a:prstGeom prst="borderCallout2">
            <a:avLst>
              <a:gd name="adj1" fmla="val 100265"/>
              <a:gd name="adj2" fmla="val 51053"/>
              <a:gd name="adj3" fmla="val 178577"/>
              <a:gd name="adj4" fmla="val 45780"/>
              <a:gd name="adj5" fmla="val 142291"/>
              <a:gd name="adj6" fmla="val 47865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</a:rPr>
              <a:t>こきゅう</a:t>
            </a:r>
            <a:endParaRPr kumimoji="0" lang="en-US" altLang="ja-JP" sz="3200" kern="0" dirty="0">
              <a:latin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</a:rPr>
              <a:t>いのり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순서도: 자기 디스크 1">
            <a:extLst>
              <a:ext uri="{FF2B5EF4-FFF2-40B4-BE49-F238E27FC236}">
                <a16:creationId xmlns:a16="http://schemas.microsoft.com/office/drawing/2014/main" id="{1C268BF9-FA51-4BD3-AEBD-4EB23202B8B6}"/>
              </a:ext>
            </a:extLst>
          </p:cNvPr>
          <p:cNvSpPr/>
          <p:nvPr/>
        </p:nvSpPr>
        <p:spPr bwMode="auto">
          <a:xfrm>
            <a:off x="5008522" y="5013176"/>
            <a:ext cx="2711476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순서도: 자기 디스크 14">
            <a:extLst>
              <a:ext uri="{FF2B5EF4-FFF2-40B4-BE49-F238E27FC236}">
                <a16:creationId xmlns:a16="http://schemas.microsoft.com/office/drawing/2014/main" id="{44D45472-D5D2-4201-A1E5-0D98666F9DB7}"/>
              </a:ext>
            </a:extLst>
          </p:cNvPr>
          <p:cNvSpPr/>
          <p:nvPr/>
        </p:nvSpPr>
        <p:spPr bwMode="auto">
          <a:xfrm>
            <a:off x="5009418" y="3821959"/>
            <a:ext cx="2711476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0910BD1B-6770-4B34-8D1F-024F6ABAE0C0}"/>
              </a:ext>
            </a:extLst>
          </p:cNvPr>
          <p:cNvSpPr/>
          <p:nvPr/>
        </p:nvSpPr>
        <p:spPr bwMode="auto">
          <a:xfrm>
            <a:off x="4987456" y="2633710"/>
            <a:ext cx="2711476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さんみいったい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28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03649" y="7588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レムナント</a:t>
            </a:r>
            <a:r>
              <a:rPr lang="ko-KR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おぼえること　３つ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239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48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FB4E9752-91DA-43CA-84C0-D9751509E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38" y="2841863"/>
            <a:ext cx="2970014" cy="3475358"/>
          </a:xfrm>
          <a:prstGeom prst="rect">
            <a:avLst/>
          </a:prstGeom>
        </p:spPr>
      </p:pic>
      <p:sp>
        <p:nvSpPr>
          <p:cNvPr id="19" name="설명선: 굽은 선 18">
            <a:extLst>
              <a:ext uri="{FF2B5EF4-FFF2-40B4-BE49-F238E27FC236}">
                <a16:creationId xmlns:a16="http://schemas.microsoft.com/office/drawing/2014/main" id="{667E894E-D9DC-4231-9A9E-525536C2753F}"/>
              </a:ext>
            </a:extLst>
          </p:cNvPr>
          <p:cNvSpPr/>
          <p:nvPr/>
        </p:nvSpPr>
        <p:spPr bwMode="auto">
          <a:xfrm>
            <a:off x="6300192" y="1846169"/>
            <a:ext cx="1933064" cy="577103"/>
          </a:xfrm>
          <a:prstGeom prst="borderCallout2">
            <a:avLst>
              <a:gd name="adj1" fmla="val 103907"/>
              <a:gd name="adj2" fmla="val 50510"/>
              <a:gd name="adj3" fmla="val 165829"/>
              <a:gd name="adj4" fmla="val 53936"/>
              <a:gd name="adj5" fmla="val 177621"/>
              <a:gd name="adj6" fmla="val 55025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メモ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순서도: 자기 디스크 13">
            <a:extLst>
              <a:ext uri="{FF2B5EF4-FFF2-40B4-BE49-F238E27FC236}">
                <a16:creationId xmlns:a16="http://schemas.microsoft.com/office/drawing/2014/main" id="{8C032106-233F-4FAB-8AD7-1B3034C57F41}"/>
              </a:ext>
            </a:extLst>
          </p:cNvPr>
          <p:cNvSpPr/>
          <p:nvPr/>
        </p:nvSpPr>
        <p:spPr bwMode="auto">
          <a:xfrm>
            <a:off x="1774221" y="4970786"/>
            <a:ext cx="2520280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</a:t>
            </a:r>
            <a:endParaRPr kumimoji="0" lang="en-US" altLang="ko-KR" sz="4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순서도: 자기 디스크 14">
            <a:extLst>
              <a:ext uri="{FF2B5EF4-FFF2-40B4-BE49-F238E27FC236}">
                <a16:creationId xmlns:a16="http://schemas.microsoft.com/office/drawing/2014/main" id="{666582D3-E897-4641-8C03-0C1B3B423729}"/>
              </a:ext>
            </a:extLst>
          </p:cNvPr>
          <p:cNvSpPr/>
          <p:nvPr/>
        </p:nvSpPr>
        <p:spPr bwMode="auto">
          <a:xfrm>
            <a:off x="1770894" y="3779569"/>
            <a:ext cx="2520280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4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D08B1E74-9EFB-4A79-8F49-1C63ADAF8C62}"/>
              </a:ext>
            </a:extLst>
          </p:cNvPr>
          <p:cNvSpPr/>
          <p:nvPr/>
        </p:nvSpPr>
        <p:spPr bwMode="auto">
          <a:xfrm>
            <a:off x="1753155" y="2591320"/>
            <a:ext cx="2520280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</a:t>
            </a:r>
            <a:endParaRPr kumimoji="0" lang="ko-KR" altLang="en-US" sz="4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8399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03649" y="7588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レムナント</a:t>
            </a:r>
            <a:r>
              <a:rPr lang="ko-KR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おぼえること　３つ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239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48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그림 7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B0288465-9A49-49F0-B0F2-9FD872785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10" y="1324116"/>
            <a:ext cx="3821070" cy="3360005"/>
          </a:xfrm>
          <a:prstGeom prst="rect">
            <a:avLst/>
          </a:prstGeom>
        </p:spPr>
      </p:pic>
      <p:sp>
        <p:nvSpPr>
          <p:cNvPr id="20" name="설명선: 굽은 선 19">
            <a:extLst>
              <a:ext uri="{FF2B5EF4-FFF2-40B4-BE49-F238E27FC236}">
                <a16:creationId xmlns:a16="http://schemas.microsoft.com/office/drawing/2014/main" id="{9A9DCB03-E2DB-452D-A2FC-C23665458879}"/>
              </a:ext>
            </a:extLst>
          </p:cNvPr>
          <p:cNvSpPr/>
          <p:nvPr/>
        </p:nvSpPr>
        <p:spPr bwMode="auto">
          <a:xfrm>
            <a:off x="6843803" y="2177226"/>
            <a:ext cx="1933064" cy="1188837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83444"/>
              <a:gd name="adj6" fmla="val -36541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</a:rPr>
              <a:t>みらい</a:t>
            </a:r>
            <a:endParaRPr kumimoji="0" lang="en-US" altLang="ja-JP" sz="3200" kern="0" dirty="0">
              <a:latin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</a:rPr>
              <a:t>かくてい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화살표: 위쪽 1">
            <a:extLst>
              <a:ext uri="{FF2B5EF4-FFF2-40B4-BE49-F238E27FC236}">
                <a16:creationId xmlns:a16="http://schemas.microsoft.com/office/drawing/2014/main" id="{6B6C3E77-EBB4-4838-9605-7C1E1DA67D21}"/>
              </a:ext>
            </a:extLst>
          </p:cNvPr>
          <p:cNvSpPr/>
          <p:nvPr/>
        </p:nvSpPr>
        <p:spPr bwMode="auto">
          <a:xfrm>
            <a:off x="2672524" y="4302884"/>
            <a:ext cx="4187512" cy="2370788"/>
          </a:xfrm>
          <a:prstGeom prst="upArrow">
            <a:avLst>
              <a:gd name="adj1" fmla="val 57298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</a:t>
            </a:r>
            <a:endParaRPr kumimoji="0" lang="en-US" altLang="ja-JP" sz="4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</a:t>
            </a:r>
            <a:endParaRPr kumimoji="0" lang="ko-KR" altLang="en-US" sz="4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4686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8DCEDC5A-9E14-4C0C-A66A-8AA9AB542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088" y="0"/>
            <a:ext cx="9153088" cy="5737636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2007137" y="758848"/>
            <a:ext cx="6957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solidFill>
                    <a:prstClr val="white">
                      <a:lumMod val="6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solidFill>
                    <a:prstClr val="white">
                      <a:lumMod val="6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エリヤに　えらばれました</a:t>
            </a:r>
            <a:endParaRPr kumimoji="1" lang="en-US" altLang="ko-KR" sz="3200" b="0" i="0" u="none" strike="noStrike" kern="1200" cap="none" spc="0" normalizeH="0" baseline="0" noProof="0" dirty="0">
              <a:ln>
                <a:solidFill>
                  <a:prstClr val="white">
                    <a:lumMod val="65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494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44CCF-F3C5-4C30-87AE-2FC25574CF0E}"/>
              </a:ext>
            </a:extLst>
          </p:cNvPr>
          <p:cNvSpPr txBox="1"/>
          <p:nvPr/>
        </p:nvSpPr>
        <p:spPr>
          <a:xfrm>
            <a:off x="1505369" y="5719565"/>
            <a:ext cx="759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てんめい、しょうめい、しめいを　うけました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6" name="그림 35" descr="텍스트이(가) 표시된 사진&#10;&#10;자동 생성된 설명">
            <a:extLst>
              <a:ext uri="{FF2B5EF4-FFF2-40B4-BE49-F238E27FC236}">
                <a16:creationId xmlns:a16="http://schemas.microsoft.com/office/drawing/2014/main" id="{3D3F44C7-524B-4BD0-9E72-7103573F7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45465"/>
            <a:ext cx="3530982" cy="4112156"/>
          </a:xfrm>
          <a:prstGeom prst="rect">
            <a:avLst/>
          </a:prstGeom>
        </p:spPr>
      </p:pic>
      <p:pic>
        <p:nvPicPr>
          <p:cNvPr id="37" name="그림 36" descr="텍스트이(가) 표시된 사진&#10;&#10;자동 생성된 설명">
            <a:extLst>
              <a:ext uri="{FF2B5EF4-FFF2-40B4-BE49-F238E27FC236}">
                <a16:creationId xmlns:a16="http://schemas.microsoft.com/office/drawing/2014/main" id="{74EA5568-418A-4050-B1D2-4190B9537F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2074">
            <a:off x="6069144" y="2451114"/>
            <a:ext cx="2450862" cy="3327926"/>
          </a:xfrm>
          <a:prstGeom prst="rect">
            <a:avLst/>
          </a:prstGeom>
        </p:spPr>
      </p:pic>
      <p:sp>
        <p:nvSpPr>
          <p:cNvPr id="30" name="순서도: 연결자 29">
            <a:extLst>
              <a:ext uri="{FF2B5EF4-FFF2-40B4-BE49-F238E27FC236}">
                <a16:creationId xmlns:a16="http://schemas.microsoft.com/office/drawing/2014/main" id="{2A2683EA-7F62-4C54-8C3E-BC76DE881CB6}"/>
              </a:ext>
            </a:extLst>
          </p:cNvPr>
          <p:cNvSpPr/>
          <p:nvPr/>
        </p:nvSpPr>
        <p:spPr bwMode="auto">
          <a:xfrm>
            <a:off x="3950053" y="1400266"/>
            <a:ext cx="1620000" cy="1620000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てんめい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4" name="순서도: 연결자 33">
            <a:extLst>
              <a:ext uri="{FF2B5EF4-FFF2-40B4-BE49-F238E27FC236}">
                <a16:creationId xmlns:a16="http://schemas.microsoft.com/office/drawing/2014/main" id="{E01C7923-7A64-4C11-8758-662C7726A8A5}"/>
              </a:ext>
            </a:extLst>
          </p:cNvPr>
          <p:cNvSpPr/>
          <p:nvPr/>
        </p:nvSpPr>
        <p:spPr bwMode="auto">
          <a:xfrm>
            <a:off x="3061681" y="2916654"/>
            <a:ext cx="1620000" cy="1620000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しょうめい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5" name="순서도: 연결자 34">
            <a:extLst>
              <a:ext uri="{FF2B5EF4-FFF2-40B4-BE49-F238E27FC236}">
                <a16:creationId xmlns:a16="http://schemas.microsoft.com/office/drawing/2014/main" id="{0A95EE3B-5086-4AE2-A29F-FF7262866040}"/>
              </a:ext>
            </a:extLst>
          </p:cNvPr>
          <p:cNvSpPr/>
          <p:nvPr/>
        </p:nvSpPr>
        <p:spPr bwMode="auto">
          <a:xfrm>
            <a:off x="4838424" y="2916654"/>
            <a:ext cx="1620000" cy="1620000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めい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963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2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1" grpId="0" animBg="1"/>
      <p:bldP spid="22" grpId="0" animBg="1"/>
      <p:bldP spid="4" grpId="0"/>
      <p:bldP spid="23" grpId="0"/>
      <p:bldP spid="14" grpId="0"/>
      <p:bldP spid="30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C8BBB4F2-89B7-4F68-90CB-73FC221A0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088" y="0"/>
            <a:ext cx="9153088" cy="5737636"/>
          </a:xfrm>
          <a:prstGeom prst="rect">
            <a:avLst/>
          </a:prstGeom>
        </p:spPr>
      </p:pic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BD2D7E76-E5FB-472A-9399-1A94B64ED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45465"/>
            <a:ext cx="3530982" cy="4112156"/>
          </a:xfrm>
          <a:prstGeom prst="rect">
            <a:avLst/>
          </a:prstGeom>
        </p:spPr>
      </p:pic>
      <p:pic>
        <p:nvPicPr>
          <p:cNvPr id="20" name="그림 19" descr="텍스트이(가) 표시된 사진&#10;&#10;자동 생성된 설명">
            <a:extLst>
              <a:ext uri="{FF2B5EF4-FFF2-40B4-BE49-F238E27FC236}">
                <a16:creationId xmlns:a16="http://schemas.microsoft.com/office/drawing/2014/main" id="{6C2ECFF0-A5E1-4031-896D-5105D53EF8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2074">
            <a:off x="6069144" y="2451114"/>
            <a:ext cx="2450862" cy="3327926"/>
          </a:xfrm>
          <a:prstGeom prst="rect">
            <a:avLst/>
          </a:prstGeom>
        </p:spPr>
      </p:pic>
      <p:sp>
        <p:nvSpPr>
          <p:cNvPr id="24" name="말풍선: 타원형 23">
            <a:extLst>
              <a:ext uri="{FF2B5EF4-FFF2-40B4-BE49-F238E27FC236}">
                <a16:creationId xmlns:a16="http://schemas.microsoft.com/office/drawing/2014/main" id="{D8B2F77D-844D-4AE2-BD1B-F2217A7ACB5F}"/>
              </a:ext>
            </a:extLst>
          </p:cNvPr>
          <p:cNvSpPr/>
          <p:nvPr/>
        </p:nvSpPr>
        <p:spPr bwMode="auto">
          <a:xfrm>
            <a:off x="2915816" y="3429000"/>
            <a:ext cx="3183189" cy="2026052"/>
          </a:xfrm>
          <a:prstGeom prst="wedgeEllipseCallout">
            <a:avLst>
              <a:gd name="adj1" fmla="val 68325"/>
              <a:gd name="adj2" fmla="val -2819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せんせい</a:t>
            </a:r>
            <a:r>
              <a:rPr kumimoji="0" lang="en-US" altLang="ko-KR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 </a:t>
            </a: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ちちと　ははに　あいさつして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したがって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いきます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505369" y="5719565"/>
            <a:ext cx="759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すべてを　すてました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27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D0AFE-3106-4D61-B404-F89FA6AA70FC}"/>
              </a:ext>
            </a:extLst>
          </p:cNvPr>
          <p:cNvSpPr txBox="1"/>
          <p:nvPr/>
        </p:nvSpPr>
        <p:spPr>
          <a:xfrm>
            <a:off x="3248431" y="758848"/>
            <a:ext cx="5716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たたかわずに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458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1" grpId="0"/>
      <p:bldP spid="12" grpId="0" animBg="1"/>
      <p:bldP spid="13" grpId="0" animBg="1"/>
      <p:bldP spid="21" grpId="0" animBg="1"/>
      <p:bldP spid="22" grpId="0" animBg="1"/>
      <p:bldP spid="2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일몰이(가) 표시된 사진&#10;&#10;자동 생성된 설명">
            <a:extLst>
              <a:ext uri="{FF2B5EF4-FFF2-40B4-BE49-F238E27FC236}">
                <a16:creationId xmlns:a16="http://schemas.microsoft.com/office/drawing/2014/main" id="{C589CBC6-F847-4BBB-9A5A-8C095A87AD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" y="0"/>
            <a:ext cx="9144000" cy="5719565"/>
          </a:xfrm>
          <a:prstGeom prst="rect">
            <a:avLst/>
          </a:prstGeom>
        </p:spPr>
      </p:pic>
      <p:pic>
        <p:nvPicPr>
          <p:cNvPr id="29" name="그림 28" descr="텍스트이(가) 표시된 사진&#10;&#10;자동 생성된 설명">
            <a:extLst>
              <a:ext uri="{FF2B5EF4-FFF2-40B4-BE49-F238E27FC236}">
                <a16:creationId xmlns:a16="http://schemas.microsoft.com/office/drawing/2014/main" id="{74B34A1F-57BB-4C8C-9B86-FB1CCDC684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223" y="1646481"/>
            <a:ext cx="3530982" cy="4112156"/>
          </a:xfrm>
          <a:prstGeom prst="rect">
            <a:avLst/>
          </a:prstGeom>
        </p:spPr>
      </p:pic>
      <p:pic>
        <p:nvPicPr>
          <p:cNvPr id="30" name="그림 29" descr="텍스트이(가) 표시된 사진&#10;&#10;자동 생성된 설명">
            <a:extLst>
              <a:ext uri="{FF2B5EF4-FFF2-40B4-BE49-F238E27FC236}">
                <a16:creationId xmlns:a16="http://schemas.microsoft.com/office/drawing/2014/main" id="{D418FDCE-A18F-44BC-A812-0A0DF3224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926" flipH="1">
            <a:off x="1006309" y="2464487"/>
            <a:ext cx="2450862" cy="3327926"/>
          </a:xfrm>
          <a:prstGeom prst="rect">
            <a:avLst/>
          </a:prstGeom>
        </p:spPr>
      </p:pic>
      <p:sp>
        <p:nvSpPr>
          <p:cNvPr id="31" name="말풍선: 타원형 30">
            <a:extLst>
              <a:ext uri="{FF2B5EF4-FFF2-40B4-BE49-F238E27FC236}">
                <a16:creationId xmlns:a16="http://schemas.microsoft.com/office/drawing/2014/main" id="{AA40C1A1-EF6F-4459-9636-66CB1F3068B4}"/>
              </a:ext>
            </a:extLst>
          </p:cNvPr>
          <p:cNvSpPr/>
          <p:nvPr/>
        </p:nvSpPr>
        <p:spPr bwMode="auto">
          <a:xfrm>
            <a:off x="3469588" y="3488370"/>
            <a:ext cx="4054740" cy="2026052"/>
          </a:xfrm>
          <a:prstGeom prst="wedgeEllipseCallout">
            <a:avLst>
              <a:gd name="adj1" fmla="val -67380"/>
              <a:gd name="adj2" fmla="val -2923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せんせい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あなたの　れいの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ふたつの　わけまえが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ものに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なりますように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505369" y="5719565"/>
            <a:ext cx="759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れいてきせいふくを　じゅんびしました</a:t>
            </a:r>
            <a:endParaRPr kumimoji="1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619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D0AFE-3106-4D61-B404-F89FA6AA70FC}"/>
              </a:ext>
            </a:extLst>
          </p:cNvPr>
          <p:cNvSpPr txBox="1"/>
          <p:nvPr/>
        </p:nvSpPr>
        <p:spPr>
          <a:xfrm>
            <a:off x="3078272" y="703437"/>
            <a:ext cx="612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たたかわずに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あらかじめ　せいふくしました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말풍선: 타원형 31">
            <a:extLst>
              <a:ext uri="{FF2B5EF4-FFF2-40B4-BE49-F238E27FC236}">
                <a16:creationId xmlns:a16="http://schemas.microsoft.com/office/drawing/2014/main" id="{553F7714-9F2A-4C4B-A21C-CAE3716929A3}"/>
              </a:ext>
            </a:extLst>
          </p:cNvPr>
          <p:cNvSpPr/>
          <p:nvPr/>
        </p:nvSpPr>
        <p:spPr bwMode="auto">
          <a:xfrm>
            <a:off x="3621699" y="2940383"/>
            <a:ext cx="3530982" cy="1859655"/>
          </a:xfrm>
          <a:prstGeom prst="wedgeEllipseCallout">
            <a:avLst>
              <a:gd name="adj1" fmla="val 43956"/>
              <a:gd name="adj2" fmla="val -6054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エリシャ</a:t>
            </a:r>
            <a:r>
              <a:rPr kumimoji="0" lang="en-US" altLang="ko-KR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あなたの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ために　なにを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しようか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6479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F09E22B-B8AE-4FA2-BB08-36A23DC2E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37636"/>
          </a:xfrm>
          <a:prstGeom prst="rect">
            <a:avLst/>
          </a:prstGeom>
        </p:spPr>
      </p:pic>
      <p:pic>
        <p:nvPicPr>
          <p:cNvPr id="148" name="그림 147" descr="텍스트, 왕관상징보석이(가) 표시된 사진&#10;&#10;자동 생성된 설명">
            <a:extLst>
              <a:ext uri="{FF2B5EF4-FFF2-40B4-BE49-F238E27FC236}">
                <a16:creationId xmlns:a16="http://schemas.microsoft.com/office/drawing/2014/main" id="{92C2B0D0-22F9-480C-A0FD-D7E89D7D34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73" y="1522660"/>
            <a:ext cx="4327986" cy="1045930"/>
          </a:xfrm>
          <a:prstGeom prst="rect">
            <a:avLst/>
          </a:prstGeom>
        </p:spPr>
      </p:pic>
      <p:pic>
        <p:nvPicPr>
          <p:cNvPr id="145" name="그림 144" descr="텍스트, 왕관상징보석이(가) 표시된 사진&#10;&#10;자동 생성된 설명">
            <a:extLst>
              <a:ext uri="{FF2B5EF4-FFF2-40B4-BE49-F238E27FC236}">
                <a16:creationId xmlns:a16="http://schemas.microsoft.com/office/drawing/2014/main" id="{CC9E79BA-8C13-454F-A2B8-F686E1137F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71" y="1406649"/>
            <a:ext cx="4327986" cy="1045930"/>
          </a:xfrm>
          <a:prstGeom prst="rect">
            <a:avLst/>
          </a:prstGeom>
        </p:spPr>
      </p:pic>
      <p:pic>
        <p:nvPicPr>
          <p:cNvPr id="146" name="그림 145" descr="텍스트, 왕관상징보석이(가) 표시된 사진&#10;&#10;자동 생성된 설명">
            <a:extLst>
              <a:ext uri="{FF2B5EF4-FFF2-40B4-BE49-F238E27FC236}">
                <a16:creationId xmlns:a16="http://schemas.microsoft.com/office/drawing/2014/main" id="{5E8D8434-80AB-4D6B-96A1-DE3267B7F2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60" y="1520748"/>
            <a:ext cx="4327986" cy="10459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505369" y="5719565"/>
            <a:ext cx="7596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たたかわずに　アラムのくにを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　しました</a:t>
            </a:r>
            <a:endParaRPr kumimoji="1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 descr="텍스트, 왕관상징보석이(가) 표시된 사진&#10;&#10;자동 생성된 설명">
            <a:extLst>
              <a:ext uri="{FF2B5EF4-FFF2-40B4-BE49-F238E27FC236}">
                <a16:creationId xmlns:a16="http://schemas.microsoft.com/office/drawing/2014/main" id="{62B2676B-AD1D-4868-9A6A-3AB4F59614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60" y="1905627"/>
            <a:ext cx="4327986" cy="10459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BD0AFE-3106-4D61-B404-F89FA6AA70FC}"/>
              </a:ext>
            </a:extLst>
          </p:cNvPr>
          <p:cNvSpPr txBox="1"/>
          <p:nvPr/>
        </p:nvSpPr>
        <p:spPr>
          <a:xfrm>
            <a:off x="3277229" y="758848"/>
            <a:ext cx="5687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たたかわずに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あらかじめ　せいふくしました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6" name="그림 15" descr="텍스트, 왕관상징보석이(가) 표시된 사진&#10;&#10;자동 생성된 설명">
            <a:extLst>
              <a:ext uri="{FF2B5EF4-FFF2-40B4-BE49-F238E27FC236}">
                <a16:creationId xmlns:a16="http://schemas.microsoft.com/office/drawing/2014/main" id="{EB820C01-59FB-4163-B806-D79E577BB0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69" y="1947968"/>
            <a:ext cx="4327986" cy="1045930"/>
          </a:xfrm>
          <a:prstGeom prst="rect">
            <a:avLst/>
          </a:prstGeom>
        </p:spPr>
      </p:pic>
      <p:pic>
        <p:nvPicPr>
          <p:cNvPr id="19" name="그림 18" descr="텍스트, 왕관상징보석이(가) 표시된 사진&#10;&#10;자동 생성된 설명">
            <a:extLst>
              <a:ext uri="{FF2B5EF4-FFF2-40B4-BE49-F238E27FC236}">
                <a16:creationId xmlns:a16="http://schemas.microsoft.com/office/drawing/2014/main" id="{7AF5249C-6C59-4E95-970D-5041E5E0B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30" y="1774510"/>
            <a:ext cx="4327986" cy="1045930"/>
          </a:xfrm>
          <a:prstGeom prst="rect">
            <a:avLst/>
          </a:prstGeom>
        </p:spPr>
      </p:pic>
      <p:pic>
        <p:nvPicPr>
          <p:cNvPr id="144" name="그림 143" descr="텍스트, 왕관상징보석이(가) 표시된 사진&#10;&#10;자동 생성된 설명">
            <a:extLst>
              <a:ext uri="{FF2B5EF4-FFF2-40B4-BE49-F238E27FC236}">
                <a16:creationId xmlns:a16="http://schemas.microsoft.com/office/drawing/2014/main" id="{B5256F60-6066-42D6-8670-4CAA174F72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67" y="1833580"/>
            <a:ext cx="4327986" cy="1045930"/>
          </a:xfrm>
          <a:prstGeom prst="rect">
            <a:avLst/>
          </a:prstGeom>
        </p:spPr>
      </p:pic>
      <p:pic>
        <p:nvPicPr>
          <p:cNvPr id="17" name="그림 16" descr="텍스트, 왕관상징보석이(가) 표시된 사진&#10;&#10;자동 생성된 설명">
            <a:extLst>
              <a:ext uri="{FF2B5EF4-FFF2-40B4-BE49-F238E27FC236}">
                <a16:creationId xmlns:a16="http://schemas.microsoft.com/office/drawing/2014/main" id="{D65D4153-92B4-4C80-9C13-44AF82B25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30" y="1931591"/>
            <a:ext cx="4327986" cy="1045930"/>
          </a:xfrm>
          <a:prstGeom prst="rect">
            <a:avLst/>
          </a:prstGeom>
        </p:spPr>
      </p:pic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62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9" name="그림 8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37B5AC44-92C9-47BB-B2DD-4E2324B8E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5745" y="3741541"/>
            <a:ext cx="540679" cy="817821"/>
          </a:xfrm>
          <a:prstGeom prst="rect">
            <a:avLst/>
          </a:prstGeom>
        </p:spPr>
      </p:pic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160715FB-4B58-45A8-9D6F-5484D4881409}"/>
              </a:ext>
            </a:extLst>
          </p:cNvPr>
          <p:cNvGrpSpPr/>
          <p:nvPr/>
        </p:nvGrpSpPr>
        <p:grpSpPr>
          <a:xfrm>
            <a:off x="4052364" y="4708849"/>
            <a:ext cx="2781113" cy="542698"/>
            <a:chOff x="3031933" y="4686865"/>
            <a:chExt cx="2781113" cy="542698"/>
          </a:xfrm>
        </p:grpSpPr>
        <p:pic>
          <p:nvPicPr>
            <p:cNvPr id="24" name="그림 23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F00A57D5-B646-4221-9D1F-C3EE948FA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1933" y="4694039"/>
              <a:ext cx="377021" cy="499857"/>
            </a:xfrm>
            <a:prstGeom prst="rect">
              <a:avLst/>
            </a:prstGeom>
          </p:spPr>
        </p:pic>
        <p:pic>
          <p:nvPicPr>
            <p:cNvPr id="98" name="그림 97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21B5257A-2CCE-40CE-A5AA-40F4FD69C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7264" y="4694038"/>
              <a:ext cx="377021" cy="499857"/>
            </a:xfrm>
            <a:prstGeom prst="rect">
              <a:avLst/>
            </a:prstGeom>
          </p:spPr>
        </p:pic>
        <p:pic>
          <p:nvPicPr>
            <p:cNvPr id="99" name="그림 98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12D4F4FC-01B4-4058-9049-2C845ECC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1922" y="4694645"/>
              <a:ext cx="377021" cy="499857"/>
            </a:xfrm>
            <a:prstGeom prst="rect">
              <a:avLst/>
            </a:prstGeom>
          </p:spPr>
        </p:pic>
        <p:pic>
          <p:nvPicPr>
            <p:cNvPr id="100" name="그림 99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A594E262-A60E-4FCC-BF15-0AEBF8CDB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9673" y="4705919"/>
              <a:ext cx="377021" cy="499857"/>
            </a:xfrm>
            <a:prstGeom prst="rect">
              <a:avLst/>
            </a:prstGeom>
          </p:spPr>
        </p:pic>
        <p:pic>
          <p:nvPicPr>
            <p:cNvPr id="101" name="그림 100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457FBE5D-1F54-4AB4-B738-7B6E10E19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368" y="4686866"/>
              <a:ext cx="377021" cy="499857"/>
            </a:xfrm>
            <a:prstGeom prst="rect">
              <a:avLst/>
            </a:prstGeom>
          </p:spPr>
        </p:pic>
        <p:pic>
          <p:nvPicPr>
            <p:cNvPr id="102" name="그림 101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B6074512-59BD-489C-9A82-7014CDC55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7699" y="4686865"/>
              <a:ext cx="377021" cy="499857"/>
            </a:xfrm>
            <a:prstGeom prst="rect">
              <a:avLst/>
            </a:prstGeom>
          </p:spPr>
        </p:pic>
        <p:pic>
          <p:nvPicPr>
            <p:cNvPr id="103" name="그림 102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8EEF65D5-C27B-4E03-8BC2-287B24AAF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357" y="4687472"/>
              <a:ext cx="377021" cy="499857"/>
            </a:xfrm>
            <a:prstGeom prst="rect">
              <a:avLst/>
            </a:prstGeom>
          </p:spPr>
        </p:pic>
        <p:pic>
          <p:nvPicPr>
            <p:cNvPr id="104" name="그림 103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CF31CA9B-ACAE-43E9-ACA5-08AD6A8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0108" y="4698746"/>
              <a:ext cx="377021" cy="499857"/>
            </a:xfrm>
            <a:prstGeom prst="rect">
              <a:avLst/>
            </a:prstGeom>
          </p:spPr>
        </p:pic>
        <p:pic>
          <p:nvPicPr>
            <p:cNvPr id="105" name="그림 104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E2EEDD5A-187A-4911-8A0C-D41ACAA3D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695" y="4717826"/>
              <a:ext cx="377021" cy="499857"/>
            </a:xfrm>
            <a:prstGeom prst="rect">
              <a:avLst/>
            </a:prstGeom>
          </p:spPr>
        </p:pic>
        <p:pic>
          <p:nvPicPr>
            <p:cNvPr id="106" name="그림 105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56E7E5EB-8ECF-42FA-BAD7-19774E7F2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9026" y="4717825"/>
              <a:ext cx="377021" cy="499857"/>
            </a:xfrm>
            <a:prstGeom prst="rect">
              <a:avLst/>
            </a:prstGeom>
          </p:spPr>
        </p:pic>
        <p:pic>
          <p:nvPicPr>
            <p:cNvPr id="107" name="그림 106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9C9B6A51-A57C-49D7-A3D8-E0E4DBB66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684" y="4718432"/>
              <a:ext cx="377021" cy="499857"/>
            </a:xfrm>
            <a:prstGeom prst="rect">
              <a:avLst/>
            </a:prstGeom>
          </p:spPr>
        </p:pic>
        <p:pic>
          <p:nvPicPr>
            <p:cNvPr id="108" name="그림 107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E09AC247-3CE7-4FC6-A91A-31484FFB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435" y="4729706"/>
              <a:ext cx="377021" cy="499857"/>
            </a:xfrm>
            <a:prstGeom prst="rect">
              <a:avLst/>
            </a:prstGeom>
          </p:spPr>
        </p:pic>
        <p:pic>
          <p:nvPicPr>
            <p:cNvPr id="109" name="그림 108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BBF19C90-81A6-463E-8B10-E86A37180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285" y="4707161"/>
              <a:ext cx="377021" cy="499857"/>
            </a:xfrm>
            <a:prstGeom prst="rect">
              <a:avLst/>
            </a:prstGeom>
          </p:spPr>
        </p:pic>
        <p:pic>
          <p:nvPicPr>
            <p:cNvPr id="110" name="그림 109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FFEA1DE6-6223-486A-8CDE-08224FB39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616" y="4707160"/>
              <a:ext cx="377021" cy="499857"/>
            </a:xfrm>
            <a:prstGeom prst="rect">
              <a:avLst/>
            </a:prstGeom>
          </p:spPr>
        </p:pic>
        <p:pic>
          <p:nvPicPr>
            <p:cNvPr id="111" name="그림 110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85AE9065-7C0B-4FA0-A198-7ACA26022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274" y="4707767"/>
              <a:ext cx="377021" cy="499857"/>
            </a:xfrm>
            <a:prstGeom prst="rect">
              <a:avLst/>
            </a:prstGeom>
          </p:spPr>
        </p:pic>
        <p:pic>
          <p:nvPicPr>
            <p:cNvPr id="112" name="그림 111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B1763F8F-E8E0-4148-99C4-4421C024D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25" y="4719041"/>
              <a:ext cx="377021" cy="499857"/>
            </a:xfrm>
            <a:prstGeom prst="rect">
              <a:avLst/>
            </a:prstGeom>
          </p:spPr>
        </p:pic>
      </p:grpSp>
      <p:grpSp>
        <p:nvGrpSpPr>
          <p:cNvPr id="135" name="그룹 134">
            <a:extLst>
              <a:ext uri="{FF2B5EF4-FFF2-40B4-BE49-F238E27FC236}">
                <a16:creationId xmlns:a16="http://schemas.microsoft.com/office/drawing/2014/main" id="{2F649E84-4770-4D9C-9D07-29DD3DB55813}"/>
              </a:ext>
            </a:extLst>
          </p:cNvPr>
          <p:cNvGrpSpPr/>
          <p:nvPr/>
        </p:nvGrpSpPr>
        <p:grpSpPr>
          <a:xfrm>
            <a:off x="4719592" y="3717650"/>
            <a:ext cx="4734854" cy="973337"/>
            <a:chOff x="3918273" y="3867884"/>
            <a:chExt cx="4734854" cy="973337"/>
          </a:xfrm>
        </p:grpSpPr>
        <p:pic>
          <p:nvPicPr>
            <p:cNvPr id="15" name="그림 14" descr="장난감이(가) 표시된 사진&#10;&#10;자동 생성된 설명">
              <a:extLst>
                <a:ext uri="{FF2B5EF4-FFF2-40B4-BE49-F238E27FC236}">
                  <a16:creationId xmlns:a16="http://schemas.microsoft.com/office/drawing/2014/main" id="{A6BB8492-96F7-4963-848C-A76436039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6231" y="3867884"/>
              <a:ext cx="377101" cy="589125"/>
            </a:xfrm>
            <a:prstGeom prst="rect">
              <a:avLst/>
            </a:prstGeom>
          </p:spPr>
        </p:pic>
        <p:pic>
          <p:nvPicPr>
            <p:cNvPr id="39" name="그림 38" descr="장난감이(가) 표시된 사진&#10;&#10;자동 생성된 설명">
              <a:extLst>
                <a:ext uri="{FF2B5EF4-FFF2-40B4-BE49-F238E27FC236}">
                  <a16:creationId xmlns:a16="http://schemas.microsoft.com/office/drawing/2014/main" id="{723F3B30-99F9-4B25-A719-1FA1EA1C6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6253" y="3869546"/>
              <a:ext cx="377101" cy="589125"/>
            </a:xfrm>
            <a:prstGeom prst="rect">
              <a:avLst/>
            </a:prstGeom>
          </p:spPr>
        </p:pic>
        <p:pic>
          <p:nvPicPr>
            <p:cNvPr id="40" name="그림 39" descr="장난감이(가) 표시된 사진&#10;&#10;자동 생성된 설명">
              <a:extLst>
                <a:ext uri="{FF2B5EF4-FFF2-40B4-BE49-F238E27FC236}">
                  <a16:creationId xmlns:a16="http://schemas.microsoft.com/office/drawing/2014/main" id="{2DE5A279-5713-46A3-8E35-3D14AEC50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6982" y="3870203"/>
              <a:ext cx="377101" cy="589125"/>
            </a:xfrm>
            <a:prstGeom prst="rect">
              <a:avLst/>
            </a:prstGeom>
          </p:spPr>
        </p:pic>
        <p:pic>
          <p:nvPicPr>
            <p:cNvPr id="41" name="그림 40" descr="장난감이(가) 표시된 사진&#10;&#10;자동 생성된 설명">
              <a:extLst>
                <a:ext uri="{FF2B5EF4-FFF2-40B4-BE49-F238E27FC236}">
                  <a16:creationId xmlns:a16="http://schemas.microsoft.com/office/drawing/2014/main" id="{136BB4AC-B84E-4F8A-8EAE-87885EB64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711" y="3867884"/>
              <a:ext cx="377101" cy="589125"/>
            </a:xfrm>
            <a:prstGeom prst="rect">
              <a:avLst/>
            </a:prstGeom>
          </p:spPr>
        </p:pic>
        <p:pic>
          <p:nvPicPr>
            <p:cNvPr id="42" name="그림 41" descr="장난감이(가) 표시된 사진&#10;&#10;자동 생성된 설명">
              <a:extLst>
                <a:ext uri="{FF2B5EF4-FFF2-40B4-BE49-F238E27FC236}">
                  <a16:creationId xmlns:a16="http://schemas.microsoft.com/office/drawing/2014/main" id="{948BD0E2-8F9B-4FDE-9E2F-9938207F5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60" y="3874026"/>
              <a:ext cx="377101" cy="589125"/>
            </a:xfrm>
            <a:prstGeom prst="rect">
              <a:avLst/>
            </a:prstGeom>
          </p:spPr>
        </p:pic>
        <p:pic>
          <p:nvPicPr>
            <p:cNvPr id="43" name="그림 42" descr="장난감이(가) 표시된 사진&#10;&#10;자동 생성된 설명">
              <a:extLst>
                <a:ext uri="{FF2B5EF4-FFF2-40B4-BE49-F238E27FC236}">
                  <a16:creationId xmlns:a16="http://schemas.microsoft.com/office/drawing/2014/main" id="{453A3A2C-4D2B-4919-A4B8-8DA9F7AFA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282" y="3875688"/>
              <a:ext cx="377101" cy="589125"/>
            </a:xfrm>
            <a:prstGeom prst="rect">
              <a:avLst/>
            </a:prstGeom>
          </p:spPr>
        </p:pic>
        <p:pic>
          <p:nvPicPr>
            <p:cNvPr id="44" name="그림 43" descr="장난감이(가) 표시된 사진&#10;&#10;자동 생성된 설명">
              <a:extLst>
                <a:ext uri="{FF2B5EF4-FFF2-40B4-BE49-F238E27FC236}">
                  <a16:creationId xmlns:a16="http://schemas.microsoft.com/office/drawing/2014/main" id="{1BAB1F88-FCD5-4339-8D9F-6F33E0D56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11" y="3876345"/>
              <a:ext cx="377101" cy="589125"/>
            </a:xfrm>
            <a:prstGeom prst="rect">
              <a:avLst/>
            </a:prstGeom>
          </p:spPr>
        </p:pic>
        <p:pic>
          <p:nvPicPr>
            <p:cNvPr id="45" name="그림 44" descr="장난감이(가) 표시된 사진&#10;&#10;자동 생성된 설명">
              <a:extLst>
                <a:ext uri="{FF2B5EF4-FFF2-40B4-BE49-F238E27FC236}">
                  <a16:creationId xmlns:a16="http://schemas.microsoft.com/office/drawing/2014/main" id="{01337240-8B3E-403C-9F02-1DB57CEF6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9740" y="3874026"/>
              <a:ext cx="377101" cy="589125"/>
            </a:xfrm>
            <a:prstGeom prst="rect">
              <a:avLst/>
            </a:prstGeom>
          </p:spPr>
        </p:pic>
        <p:pic>
          <p:nvPicPr>
            <p:cNvPr id="46" name="그림 45" descr="장난감이(가) 표시된 사진&#10;&#10;자동 생성된 설명">
              <a:extLst>
                <a:ext uri="{FF2B5EF4-FFF2-40B4-BE49-F238E27FC236}">
                  <a16:creationId xmlns:a16="http://schemas.microsoft.com/office/drawing/2014/main" id="{393BBEA8-3A34-4C09-8013-108C8F6B8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585" y="3880790"/>
              <a:ext cx="377101" cy="589125"/>
            </a:xfrm>
            <a:prstGeom prst="rect">
              <a:avLst/>
            </a:prstGeom>
          </p:spPr>
        </p:pic>
        <p:pic>
          <p:nvPicPr>
            <p:cNvPr id="47" name="그림 46" descr="장난감이(가) 표시된 사진&#10;&#10;자동 생성된 설명">
              <a:extLst>
                <a:ext uri="{FF2B5EF4-FFF2-40B4-BE49-F238E27FC236}">
                  <a16:creationId xmlns:a16="http://schemas.microsoft.com/office/drawing/2014/main" id="{8B115C4B-C7F9-4E09-813B-387A12A2B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607" y="3882452"/>
              <a:ext cx="377101" cy="589125"/>
            </a:xfrm>
            <a:prstGeom prst="rect">
              <a:avLst/>
            </a:prstGeom>
          </p:spPr>
        </p:pic>
        <p:pic>
          <p:nvPicPr>
            <p:cNvPr id="48" name="그림 47" descr="장난감이(가) 표시된 사진&#10;&#10;자동 생성된 설명">
              <a:extLst>
                <a:ext uri="{FF2B5EF4-FFF2-40B4-BE49-F238E27FC236}">
                  <a16:creationId xmlns:a16="http://schemas.microsoft.com/office/drawing/2014/main" id="{2AFD0CF7-01C2-4CA5-B16E-9E1639CDD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336" y="3883109"/>
              <a:ext cx="377101" cy="589125"/>
            </a:xfrm>
            <a:prstGeom prst="rect">
              <a:avLst/>
            </a:prstGeom>
          </p:spPr>
        </p:pic>
        <p:pic>
          <p:nvPicPr>
            <p:cNvPr id="49" name="그림 48" descr="장난감이(가) 표시된 사진&#10;&#10;자동 생성된 설명">
              <a:extLst>
                <a:ext uri="{FF2B5EF4-FFF2-40B4-BE49-F238E27FC236}">
                  <a16:creationId xmlns:a16="http://schemas.microsoft.com/office/drawing/2014/main" id="{CA65ED08-030E-4BCF-9537-828AC6D55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065" y="3880790"/>
              <a:ext cx="377101" cy="589125"/>
            </a:xfrm>
            <a:prstGeom prst="rect">
              <a:avLst/>
            </a:prstGeom>
          </p:spPr>
        </p:pic>
        <p:pic>
          <p:nvPicPr>
            <p:cNvPr id="50" name="그림 49" descr="장난감이(가) 표시된 사진&#10;&#10;자동 생성된 설명">
              <a:extLst>
                <a:ext uri="{FF2B5EF4-FFF2-40B4-BE49-F238E27FC236}">
                  <a16:creationId xmlns:a16="http://schemas.microsoft.com/office/drawing/2014/main" id="{6964C723-3463-4FCC-9898-2C53CF775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742" y="3871707"/>
              <a:ext cx="377101" cy="589125"/>
            </a:xfrm>
            <a:prstGeom prst="rect">
              <a:avLst/>
            </a:prstGeom>
          </p:spPr>
        </p:pic>
        <p:pic>
          <p:nvPicPr>
            <p:cNvPr id="51" name="그림 50" descr="장난감이(가) 표시된 사진&#10;&#10;자동 생성된 설명">
              <a:extLst>
                <a:ext uri="{FF2B5EF4-FFF2-40B4-BE49-F238E27FC236}">
                  <a16:creationId xmlns:a16="http://schemas.microsoft.com/office/drawing/2014/main" id="{57F80AB5-6FF3-46D2-AFF6-B3E99D2F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764" y="3873369"/>
              <a:ext cx="377101" cy="589125"/>
            </a:xfrm>
            <a:prstGeom prst="rect">
              <a:avLst/>
            </a:prstGeom>
          </p:spPr>
        </p:pic>
        <p:pic>
          <p:nvPicPr>
            <p:cNvPr id="52" name="그림 51" descr="장난감이(가) 표시된 사진&#10;&#10;자동 생성된 설명">
              <a:extLst>
                <a:ext uri="{FF2B5EF4-FFF2-40B4-BE49-F238E27FC236}">
                  <a16:creationId xmlns:a16="http://schemas.microsoft.com/office/drawing/2014/main" id="{78D2C6F0-E917-49B1-A09E-EB20C0A4A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3493" y="3874026"/>
              <a:ext cx="377101" cy="589125"/>
            </a:xfrm>
            <a:prstGeom prst="rect">
              <a:avLst/>
            </a:prstGeom>
          </p:spPr>
        </p:pic>
        <p:pic>
          <p:nvPicPr>
            <p:cNvPr id="53" name="그림 52" descr="장난감이(가) 표시된 사진&#10;&#10;자동 생성된 설명">
              <a:extLst>
                <a:ext uri="{FF2B5EF4-FFF2-40B4-BE49-F238E27FC236}">
                  <a16:creationId xmlns:a16="http://schemas.microsoft.com/office/drawing/2014/main" id="{BD36A722-5264-4875-A1F8-0B5F8209C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222" y="3871707"/>
              <a:ext cx="377101" cy="589125"/>
            </a:xfrm>
            <a:prstGeom prst="rect">
              <a:avLst/>
            </a:prstGeom>
          </p:spPr>
        </p:pic>
        <p:pic>
          <p:nvPicPr>
            <p:cNvPr id="54" name="그림 53" descr="장난감이(가) 표시된 사진&#10;&#10;자동 생성된 설명">
              <a:extLst>
                <a:ext uri="{FF2B5EF4-FFF2-40B4-BE49-F238E27FC236}">
                  <a16:creationId xmlns:a16="http://schemas.microsoft.com/office/drawing/2014/main" id="{6A4E977A-B418-409A-A02B-C8BA8A9C7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4546" y="3878880"/>
              <a:ext cx="377101" cy="589125"/>
            </a:xfrm>
            <a:prstGeom prst="rect">
              <a:avLst/>
            </a:prstGeom>
          </p:spPr>
        </p:pic>
        <p:pic>
          <p:nvPicPr>
            <p:cNvPr id="55" name="그림 54" descr="장난감이(가) 표시된 사진&#10;&#10;자동 생성된 설명">
              <a:extLst>
                <a:ext uri="{FF2B5EF4-FFF2-40B4-BE49-F238E27FC236}">
                  <a16:creationId xmlns:a16="http://schemas.microsoft.com/office/drawing/2014/main" id="{0920AF96-A456-45CF-A72B-09DF99386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568" y="3880542"/>
              <a:ext cx="377101" cy="589125"/>
            </a:xfrm>
            <a:prstGeom prst="rect">
              <a:avLst/>
            </a:prstGeom>
          </p:spPr>
        </p:pic>
        <p:pic>
          <p:nvPicPr>
            <p:cNvPr id="56" name="그림 55" descr="장난감이(가) 표시된 사진&#10;&#10;자동 생성된 설명">
              <a:extLst>
                <a:ext uri="{FF2B5EF4-FFF2-40B4-BE49-F238E27FC236}">
                  <a16:creationId xmlns:a16="http://schemas.microsoft.com/office/drawing/2014/main" id="{43973B7E-B96C-497E-B5B2-7D977A701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5297" y="3881199"/>
              <a:ext cx="377101" cy="589125"/>
            </a:xfrm>
            <a:prstGeom prst="rect">
              <a:avLst/>
            </a:prstGeom>
          </p:spPr>
        </p:pic>
        <p:pic>
          <p:nvPicPr>
            <p:cNvPr id="57" name="그림 56" descr="장난감이(가) 표시된 사진&#10;&#10;자동 생성된 설명">
              <a:extLst>
                <a:ext uri="{FF2B5EF4-FFF2-40B4-BE49-F238E27FC236}">
                  <a16:creationId xmlns:a16="http://schemas.microsoft.com/office/drawing/2014/main" id="{97940F44-C280-4435-8424-7F4F4F2AA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026" y="3878880"/>
              <a:ext cx="377101" cy="589125"/>
            </a:xfrm>
            <a:prstGeom prst="rect">
              <a:avLst/>
            </a:prstGeom>
          </p:spPr>
        </p:pic>
        <p:pic>
          <p:nvPicPr>
            <p:cNvPr id="58" name="그림 57" descr="장난감이(가) 표시된 사진&#10;&#10;자동 생성된 설명">
              <a:extLst>
                <a:ext uri="{FF2B5EF4-FFF2-40B4-BE49-F238E27FC236}">
                  <a16:creationId xmlns:a16="http://schemas.microsoft.com/office/drawing/2014/main" id="{0C7CCE5D-A01D-4A8C-851D-421536C99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9825" y="4044032"/>
              <a:ext cx="377101" cy="589125"/>
            </a:xfrm>
            <a:prstGeom prst="rect">
              <a:avLst/>
            </a:prstGeom>
          </p:spPr>
        </p:pic>
        <p:pic>
          <p:nvPicPr>
            <p:cNvPr id="59" name="그림 58" descr="장난감이(가) 표시된 사진&#10;&#10;자동 생성된 설명">
              <a:extLst>
                <a:ext uri="{FF2B5EF4-FFF2-40B4-BE49-F238E27FC236}">
                  <a16:creationId xmlns:a16="http://schemas.microsoft.com/office/drawing/2014/main" id="{C6F438C1-D41F-4658-8973-4B7CCD21F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847" y="4045694"/>
              <a:ext cx="377101" cy="589125"/>
            </a:xfrm>
            <a:prstGeom prst="rect">
              <a:avLst/>
            </a:prstGeom>
          </p:spPr>
        </p:pic>
        <p:pic>
          <p:nvPicPr>
            <p:cNvPr id="60" name="그림 59" descr="장난감이(가) 표시된 사진&#10;&#10;자동 생성된 설명">
              <a:extLst>
                <a:ext uri="{FF2B5EF4-FFF2-40B4-BE49-F238E27FC236}">
                  <a16:creationId xmlns:a16="http://schemas.microsoft.com/office/drawing/2014/main" id="{712FC7B9-2DEA-4698-B916-D410E0314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576" y="4046351"/>
              <a:ext cx="377101" cy="589125"/>
            </a:xfrm>
            <a:prstGeom prst="rect">
              <a:avLst/>
            </a:prstGeom>
          </p:spPr>
        </p:pic>
        <p:pic>
          <p:nvPicPr>
            <p:cNvPr id="61" name="그림 60" descr="장난감이(가) 표시된 사진&#10;&#10;자동 생성된 설명">
              <a:extLst>
                <a:ext uri="{FF2B5EF4-FFF2-40B4-BE49-F238E27FC236}">
                  <a16:creationId xmlns:a16="http://schemas.microsoft.com/office/drawing/2014/main" id="{AFC0D1DE-0476-42B7-ABB5-D1141C40F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305" y="4044032"/>
              <a:ext cx="377101" cy="589125"/>
            </a:xfrm>
            <a:prstGeom prst="rect">
              <a:avLst/>
            </a:prstGeom>
          </p:spPr>
        </p:pic>
        <p:pic>
          <p:nvPicPr>
            <p:cNvPr id="62" name="그림 61" descr="장난감이(가) 표시된 사진&#10;&#10;자동 생성된 설명">
              <a:extLst>
                <a:ext uri="{FF2B5EF4-FFF2-40B4-BE49-F238E27FC236}">
                  <a16:creationId xmlns:a16="http://schemas.microsoft.com/office/drawing/2014/main" id="{99CE9600-4468-45FC-9486-FD756988F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54" y="4050174"/>
              <a:ext cx="377101" cy="589125"/>
            </a:xfrm>
            <a:prstGeom prst="rect">
              <a:avLst/>
            </a:prstGeom>
          </p:spPr>
        </p:pic>
        <p:pic>
          <p:nvPicPr>
            <p:cNvPr id="63" name="그림 62" descr="장난감이(가) 표시된 사진&#10;&#10;자동 생성된 설명">
              <a:extLst>
                <a:ext uri="{FF2B5EF4-FFF2-40B4-BE49-F238E27FC236}">
                  <a16:creationId xmlns:a16="http://schemas.microsoft.com/office/drawing/2014/main" id="{0399DC0A-D312-43FD-AD56-B43EC9624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76" y="4051836"/>
              <a:ext cx="377101" cy="589125"/>
            </a:xfrm>
            <a:prstGeom prst="rect">
              <a:avLst/>
            </a:prstGeom>
          </p:spPr>
        </p:pic>
        <p:pic>
          <p:nvPicPr>
            <p:cNvPr id="64" name="그림 63" descr="장난감이(가) 표시된 사진&#10;&#10;자동 생성된 설명">
              <a:extLst>
                <a:ext uri="{FF2B5EF4-FFF2-40B4-BE49-F238E27FC236}">
                  <a16:creationId xmlns:a16="http://schemas.microsoft.com/office/drawing/2014/main" id="{1469C60E-62DF-4DC3-AD79-C70A3D4DE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605" y="4052493"/>
              <a:ext cx="377101" cy="589125"/>
            </a:xfrm>
            <a:prstGeom prst="rect">
              <a:avLst/>
            </a:prstGeom>
          </p:spPr>
        </p:pic>
        <p:pic>
          <p:nvPicPr>
            <p:cNvPr id="65" name="그림 64" descr="장난감이(가) 표시된 사진&#10;&#10;자동 생성된 설명">
              <a:extLst>
                <a:ext uri="{FF2B5EF4-FFF2-40B4-BE49-F238E27FC236}">
                  <a16:creationId xmlns:a16="http://schemas.microsoft.com/office/drawing/2014/main" id="{59691FCE-9584-4241-8216-E3B91F88C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3334" y="4050174"/>
              <a:ext cx="377101" cy="589125"/>
            </a:xfrm>
            <a:prstGeom prst="rect">
              <a:avLst/>
            </a:prstGeom>
          </p:spPr>
        </p:pic>
        <p:pic>
          <p:nvPicPr>
            <p:cNvPr id="66" name="그림 65" descr="장난감이(가) 표시된 사진&#10;&#10;자동 생성된 설명">
              <a:extLst>
                <a:ext uri="{FF2B5EF4-FFF2-40B4-BE49-F238E27FC236}">
                  <a16:creationId xmlns:a16="http://schemas.microsoft.com/office/drawing/2014/main" id="{3C88725D-131D-4320-A32C-9AEF8A4A7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179" y="4056938"/>
              <a:ext cx="377101" cy="589125"/>
            </a:xfrm>
            <a:prstGeom prst="rect">
              <a:avLst/>
            </a:prstGeom>
          </p:spPr>
        </p:pic>
        <p:pic>
          <p:nvPicPr>
            <p:cNvPr id="67" name="그림 66" descr="장난감이(가) 표시된 사진&#10;&#10;자동 생성된 설명">
              <a:extLst>
                <a:ext uri="{FF2B5EF4-FFF2-40B4-BE49-F238E27FC236}">
                  <a16:creationId xmlns:a16="http://schemas.microsoft.com/office/drawing/2014/main" id="{26D3DA88-8693-48C3-B225-41B285DD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9201" y="4058600"/>
              <a:ext cx="377101" cy="589125"/>
            </a:xfrm>
            <a:prstGeom prst="rect">
              <a:avLst/>
            </a:prstGeom>
          </p:spPr>
        </p:pic>
        <p:pic>
          <p:nvPicPr>
            <p:cNvPr id="68" name="그림 67" descr="장난감이(가) 표시된 사진&#10;&#10;자동 생성된 설명">
              <a:extLst>
                <a:ext uri="{FF2B5EF4-FFF2-40B4-BE49-F238E27FC236}">
                  <a16:creationId xmlns:a16="http://schemas.microsoft.com/office/drawing/2014/main" id="{D0F486F7-83C0-4BB4-9EBD-61A86FE25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930" y="4059257"/>
              <a:ext cx="377101" cy="589125"/>
            </a:xfrm>
            <a:prstGeom prst="rect">
              <a:avLst/>
            </a:prstGeom>
          </p:spPr>
        </p:pic>
        <p:pic>
          <p:nvPicPr>
            <p:cNvPr id="69" name="그림 68" descr="장난감이(가) 표시된 사진&#10;&#10;자동 생성된 설명">
              <a:extLst>
                <a:ext uri="{FF2B5EF4-FFF2-40B4-BE49-F238E27FC236}">
                  <a16:creationId xmlns:a16="http://schemas.microsoft.com/office/drawing/2014/main" id="{26B77DDF-12F2-4989-851A-F4228ADBC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659" y="4056938"/>
              <a:ext cx="377101" cy="589125"/>
            </a:xfrm>
            <a:prstGeom prst="rect">
              <a:avLst/>
            </a:prstGeom>
          </p:spPr>
        </p:pic>
        <p:pic>
          <p:nvPicPr>
            <p:cNvPr id="70" name="그림 69" descr="장난감이(가) 표시된 사진&#10;&#10;자동 생성된 설명">
              <a:extLst>
                <a:ext uri="{FF2B5EF4-FFF2-40B4-BE49-F238E27FC236}">
                  <a16:creationId xmlns:a16="http://schemas.microsoft.com/office/drawing/2014/main" id="{DD203028-73C2-4C11-A1BD-9F50AEDEC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336" y="4047855"/>
              <a:ext cx="377101" cy="589125"/>
            </a:xfrm>
            <a:prstGeom prst="rect">
              <a:avLst/>
            </a:prstGeom>
          </p:spPr>
        </p:pic>
        <p:pic>
          <p:nvPicPr>
            <p:cNvPr id="71" name="그림 70" descr="장난감이(가) 표시된 사진&#10;&#10;자동 생성된 설명">
              <a:extLst>
                <a:ext uri="{FF2B5EF4-FFF2-40B4-BE49-F238E27FC236}">
                  <a16:creationId xmlns:a16="http://schemas.microsoft.com/office/drawing/2014/main" id="{55061D90-BE10-4452-B05F-7D4B3403B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358" y="4049517"/>
              <a:ext cx="377101" cy="589125"/>
            </a:xfrm>
            <a:prstGeom prst="rect">
              <a:avLst/>
            </a:prstGeom>
          </p:spPr>
        </p:pic>
        <p:pic>
          <p:nvPicPr>
            <p:cNvPr id="72" name="그림 71" descr="장난감이(가) 표시된 사진&#10;&#10;자동 생성된 설명">
              <a:extLst>
                <a:ext uri="{FF2B5EF4-FFF2-40B4-BE49-F238E27FC236}">
                  <a16:creationId xmlns:a16="http://schemas.microsoft.com/office/drawing/2014/main" id="{F6A67BAE-B762-4621-853B-1016C2FB7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7087" y="4050174"/>
              <a:ext cx="377101" cy="589125"/>
            </a:xfrm>
            <a:prstGeom prst="rect">
              <a:avLst/>
            </a:prstGeom>
          </p:spPr>
        </p:pic>
        <p:pic>
          <p:nvPicPr>
            <p:cNvPr id="73" name="그림 72" descr="장난감이(가) 표시된 사진&#10;&#10;자동 생성된 설명">
              <a:extLst>
                <a:ext uri="{FF2B5EF4-FFF2-40B4-BE49-F238E27FC236}">
                  <a16:creationId xmlns:a16="http://schemas.microsoft.com/office/drawing/2014/main" id="{AD2EABF6-48D7-4EE5-B039-A6897F829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816" y="4047855"/>
              <a:ext cx="377101" cy="589125"/>
            </a:xfrm>
            <a:prstGeom prst="rect">
              <a:avLst/>
            </a:prstGeom>
          </p:spPr>
        </p:pic>
        <p:pic>
          <p:nvPicPr>
            <p:cNvPr id="74" name="그림 73" descr="장난감이(가) 표시된 사진&#10;&#10;자동 생성된 설명">
              <a:extLst>
                <a:ext uri="{FF2B5EF4-FFF2-40B4-BE49-F238E27FC236}">
                  <a16:creationId xmlns:a16="http://schemas.microsoft.com/office/drawing/2014/main" id="{12DBDD6A-84CB-4F18-9C76-FB2648414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140" y="4055028"/>
              <a:ext cx="377101" cy="589125"/>
            </a:xfrm>
            <a:prstGeom prst="rect">
              <a:avLst/>
            </a:prstGeom>
          </p:spPr>
        </p:pic>
        <p:pic>
          <p:nvPicPr>
            <p:cNvPr id="75" name="그림 74" descr="장난감이(가) 표시된 사진&#10;&#10;자동 생성된 설명">
              <a:extLst>
                <a:ext uri="{FF2B5EF4-FFF2-40B4-BE49-F238E27FC236}">
                  <a16:creationId xmlns:a16="http://schemas.microsoft.com/office/drawing/2014/main" id="{675B73A8-440D-45CF-9F3A-B560D4B0C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162" y="4056690"/>
              <a:ext cx="377101" cy="589125"/>
            </a:xfrm>
            <a:prstGeom prst="rect">
              <a:avLst/>
            </a:prstGeom>
          </p:spPr>
        </p:pic>
        <p:pic>
          <p:nvPicPr>
            <p:cNvPr id="76" name="그림 75" descr="장난감이(가) 표시된 사진&#10;&#10;자동 생성된 설명">
              <a:extLst>
                <a:ext uri="{FF2B5EF4-FFF2-40B4-BE49-F238E27FC236}">
                  <a16:creationId xmlns:a16="http://schemas.microsoft.com/office/drawing/2014/main" id="{4A2DDDDA-F4B7-4BB2-92CF-CB3648923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8891" y="4057347"/>
              <a:ext cx="377101" cy="589125"/>
            </a:xfrm>
            <a:prstGeom prst="rect">
              <a:avLst/>
            </a:prstGeom>
          </p:spPr>
        </p:pic>
        <p:pic>
          <p:nvPicPr>
            <p:cNvPr id="77" name="그림 76" descr="장난감이(가) 표시된 사진&#10;&#10;자동 생성된 설명">
              <a:extLst>
                <a:ext uri="{FF2B5EF4-FFF2-40B4-BE49-F238E27FC236}">
                  <a16:creationId xmlns:a16="http://schemas.microsoft.com/office/drawing/2014/main" id="{9CF8BF2A-91A3-4B16-98DF-A5EC090BA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9620" y="4055028"/>
              <a:ext cx="377101" cy="589125"/>
            </a:xfrm>
            <a:prstGeom prst="rect">
              <a:avLst/>
            </a:prstGeom>
          </p:spPr>
        </p:pic>
        <p:pic>
          <p:nvPicPr>
            <p:cNvPr id="78" name="그림 77" descr="장난감이(가) 표시된 사진&#10;&#10;자동 생성된 설명">
              <a:extLst>
                <a:ext uri="{FF2B5EF4-FFF2-40B4-BE49-F238E27FC236}">
                  <a16:creationId xmlns:a16="http://schemas.microsoft.com/office/drawing/2014/main" id="{A3F78ED9-B0C0-4E10-AF4F-5BF0A0D0C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273" y="4236871"/>
              <a:ext cx="377101" cy="589125"/>
            </a:xfrm>
            <a:prstGeom prst="rect">
              <a:avLst/>
            </a:prstGeom>
          </p:spPr>
        </p:pic>
        <p:pic>
          <p:nvPicPr>
            <p:cNvPr id="79" name="그림 78" descr="장난감이(가) 표시된 사진&#10;&#10;자동 생성된 설명">
              <a:extLst>
                <a:ext uri="{FF2B5EF4-FFF2-40B4-BE49-F238E27FC236}">
                  <a16:creationId xmlns:a16="http://schemas.microsoft.com/office/drawing/2014/main" id="{B9D3D4A4-4111-48D4-A242-532659962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8295" y="4238533"/>
              <a:ext cx="377101" cy="589125"/>
            </a:xfrm>
            <a:prstGeom prst="rect">
              <a:avLst/>
            </a:prstGeom>
          </p:spPr>
        </p:pic>
        <p:pic>
          <p:nvPicPr>
            <p:cNvPr id="80" name="그림 79" descr="장난감이(가) 표시된 사진&#10;&#10;자동 생성된 설명">
              <a:extLst>
                <a:ext uri="{FF2B5EF4-FFF2-40B4-BE49-F238E27FC236}">
                  <a16:creationId xmlns:a16="http://schemas.microsoft.com/office/drawing/2014/main" id="{74787D89-B4B6-4906-B41B-F23AEA11D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024" y="4239190"/>
              <a:ext cx="377101" cy="589125"/>
            </a:xfrm>
            <a:prstGeom prst="rect">
              <a:avLst/>
            </a:prstGeom>
          </p:spPr>
        </p:pic>
        <p:pic>
          <p:nvPicPr>
            <p:cNvPr id="81" name="그림 80" descr="장난감이(가) 표시된 사진&#10;&#10;자동 생성된 설명">
              <a:extLst>
                <a:ext uri="{FF2B5EF4-FFF2-40B4-BE49-F238E27FC236}">
                  <a16:creationId xmlns:a16="http://schemas.microsoft.com/office/drawing/2014/main" id="{FC2C94CB-7924-4143-B1D8-8A52345CA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753" y="4236871"/>
              <a:ext cx="377101" cy="589125"/>
            </a:xfrm>
            <a:prstGeom prst="rect">
              <a:avLst/>
            </a:prstGeom>
          </p:spPr>
        </p:pic>
        <p:pic>
          <p:nvPicPr>
            <p:cNvPr id="82" name="그림 81" descr="장난감이(가) 표시된 사진&#10;&#10;자동 생성된 설명">
              <a:extLst>
                <a:ext uri="{FF2B5EF4-FFF2-40B4-BE49-F238E27FC236}">
                  <a16:creationId xmlns:a16="http://schemas.microsoft.com/office/drawing/2014/main" id="{5B1353E1-2DBA-4691-AEFE-6DFA54CA5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302" y="4243013"/>
              <a:ext cx="377101" cy="589125"/>
            </a:xfrm>
            <a:prstGeom prst="rect">
              <a:avLst/>
            </a:prstGeom>
          </p:spPr>
        </p:pic>
        <p:pic>
          <p:nvPicPr>
            <p:cNvPr id="83" name="그림 82" descr="장난감이(가) 표시된 사진&#10;&#10;자동 생성된 설명">
              <a:extLst>
                <a:ext uri="{FF2B5EF4-FFF2-40B4-BE49-F238E27FC236}">
                  <a16:creationId xmlns:a16="http://schemas.microsoft.com/office/drawing/2014/main" id="{A92AC9A2-6F4A-4B64-A0F3-9541EF87D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324" y="4244675"/>
              <a:ext cx="377101" cy="589125"/>
            </a:xfrm>
            <a:prstGeom prst="rect">
              <a:avLst/>
            </a:prstGeom>
          </p:spPr>
        </p:pic>
        <p:pic>
          <p:nvPicPr>
            <p:cNvPr id="84" name="그림 83" descr="장난감이(가) 표시된 사진&#10;&#10;자동 생성된 설명">
              <a:extLst>
                <a:ext uri="{FF2B5EF4-FFF2-40B4-BE49-F238E27FC236}">
                  <a16:creationId xmlns:a16="http://schemas.microsoft.com/office/drawing/2014/main" id="{B4B06CC6-A9FF-45CE-9496-A65C2F056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1053" y="4245332"/>
              <a:ext cx="377101" cy="589125"/>
            </a:xfrm>
            <a:prstGeom prst="rect">
              <a:avLst/>
            </a:prstGeom>
          </p:spPr>
        </p:pic>
        <p:pic>
          <p:nvPicPr>
            <p:cNvPr id="85" name="그림 84" descr="장난감이(가) 표시된 사진&#10;&#10;자동 생성된 설명">
              <a:extLst>
                <a:ext uri="{FF2B5EF4-FFF2-40B4-BE49-F238E27FC236}">
                  <a16:creationId xmlns:a16="http://schemas.microsoft.com/office/drawing/2014/main" id="{CDE1B1E9-316A-4490-95FC-D3132A7FF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782" y="4243013"/>
              <a:ext cx="377101" cy="589125"/>
            </a:xfrm>
            <a:prstGeom prst="rect">
              <a:avLst/>
            </a:prstGeom>
          </p:spPr>
        </p:pic>
        <p:pic>
          <p:nvPicPr>
            <p:cNvPr id="86" name="그림 85" descr="장난감이(가) 표시된 사진&#10;&#10;자동 생성된 설명">
              <a:extLst>
                <a:ext uri="{FF2B5EF4-FFF2-40B4-BE49-F238E27FC236}">
                  <a16:creationId xmlns:a16="http://schemas.microsoft.com/office/drawing/2014/main" id="{392FE721-4258-4927-B74D-C82496C90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627" y="4249777"/>
              <a:ext cx="377101" cy="589125"/>
            </a:xfrm>
            <a:prstGeom prst="rect">
              <a:avLst/>
            </a:prstGeom>
          </p:spPr>
        </p:pic>
        <p:pic>
          <p:nvPicPr>
            <p:cNvPr id="87" name="그림 86" descr="장난감이(가) 표시된 사진&#10;&#10;자동 생성된 설명">
              <a:extLst>
                <a:ext uri="{FF2B5EF4-FFF2-40B4-BE49-F238E27FC236}">
                  <a16:creationId xmlns:a16="http://schemas.microsoft.com/office/drawing/2014/main" id="{3679111A-8134-48F0-A250-AB5F412BD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49" y="4251439"/>
              <a:ext cx="377101" cy="589125"/>
            </a:xfrm>
            <a:prstGeom prst="rect">
              <a:avLst/>
            </a:prstGeom>
          </p:spPr>
        </p:pic>
        <p:pic>
          <p:nvPicPr>
            <p:cNvPr id="88" name="그림 87" descr="장난감이(가) 표시된 사진&#10;&#10;자동 생성된 설명">
              <a:extLst>
                <a:ext uri="{FF2B5EF4-FFF2-40B4-BE49-F238E27FC236}">
                  <a16:creationId xmlns:a16="http://schemas.microsoft.com/office/drawing/2014/main" id="{5777B27C-0027-46A9-909A-A34CD68D1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8378" y="4252096"/>
              <a:ext cx="377101" cy="589125"/>
            </a:xfrm>
            <a:prstGeom prst="rect">
              <a:avLst/>
            </a:prstGeom>
          </p:spPr>
        </p:pic>
        <p:pic>
          <p:nvPicPr>
            <p:cNvPr id="89" name="그림 88" descr="장난감이(가) 표시된 사진&#10;&#10;자동 생성된 설명">
              <a:extLst>
                <a:ext uri="{FF2B5EF4-FFF2-40B4-BE49-F238E27FC236}">
                  <a16:creationId xmlns:a16="http://schemas.microsoft.com/office/drawing/2014/main" id="{DB42218D-3C9F-4E37-82DD-7C0AC1340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107" y="4249777"/>
              <a:ext cx="377101" cy="589125"/>
            </a:xfrm>
            <a:prstGeom prst="rect">
              <a:avLst/>
            </a:prstGeom>
          </p:spPr>
        </p:pic>
        <p:pic>
          <p:nvPicPr>
            <p:cNvPr id="90" name="그림 89" descr="장난감이(가) 표시된 사진&#10;&#10;자동 생성된 설명">
              <a:extLst>
                <a:ext uri="{FF2B5EF4-FFF2-40B4-BE49-F238E27FC236}">
                  <a16:creationId xmlns:a16="http://schemas.microsoft.com/office/drawing/2014/main" id="{D2419606-FEC1-40C2-9085-D29D3FE18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4784" y="4240694"/>
              <a:ext cx="377101" cy="589125"/>
            </a:xfrm>
            <a:prstGeom prst="rect">
              <a:avLst/>
            </a:prstGeom>
          </p:spPr>
        </p:pic>
        <p:pic>
          <p:nvPicPr>
            <p:cNvPr id="91" name="그림 90" descr="장난감이(가) 표시된 사진&#10;&#10;자동 생성된 설명">
              <a:extLst>
                <a:ext uri="{FF2B5EF4-FFF2-40B4-BE49-F238E27FC236}">
                  <a16:creationId xmlns:a16="http://schemas.microsoft.com/office/drawing/2014/main" id="{C529E724-62CC-4C4F-9065-FD8F57099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806" y="4242356"/>
              <a:ext cx="377101" cy="589125"/>
            </a:xfrm>
            <a:prstGeom prst="rect">
              <a:avLst/>
            </a:prstGeom>
          </p:spPr>
        </p:pic>
        <p:pic>
          <p:nvPicPr>
            <p:cNvPr id="92" name="그림 91" descr="장난감이(가) 표시된 사진&#10;&#10;자동 생성된 설명">
              <a:extLst>
                <a:ext uri="{FF2B5EF4-FFF2-40B4-BE49-F238E27FC236}">
                  <a16:creationId xmlns:a16="http://schemas.microsoft.com/office/drawing/2014/main" id="{EB13750E-8E09-4C9F-A49D-F14112347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5535" y="4243013"/>
              <a:ext cx="377101" cy="589125"/>
            </a:xfrm>
            <a:prstGeom prst="rect">
              <a:avLst/>
            </a:prstGeom>
          </p:spPr>
        </p:pic>
        <p:pic>
          <p:nvPicPr>
            <p:cNvPr id="93" name="그림 92" descr="장난감이(가) 표시된 사진&#10;&#10;자동 생성된 설명">
              <a:extLst>
                <a:ext uri="{FF2B5EF4-FFF2-40B4-BE49-F238E27FC236}">
                  <a16:creationId xmlns:a16="http://schemas.microsoft.com/office/drawing/2014/main" id="{68822E51-FC58-4422-AA4B-2B478487B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6264" y="4240694"/>
              <a:ext cx="377101" cy="589125"/>
            </a:xfrm>
            <a:prstGeom prst="rect">
              <a:avLst/>
            </a:prstGeom>
          </p:spPr>
        </p:pic>
        <p:pic>
          <p:nvPicPr>
            <p:cNvPr id="94" name="그림 93" descr="장난감이(가) 표시된 사진&#10;&#10;자동 생성된 설명">
              <a:extLst>
                <a:ext uri="{FF2B5EF4-FFF2-40B4-BE49-F238E27FC236}">
                  <a16:creationId xmlns:a16="http://schemas.microsoft.com/office/drawing/2014/main" id="{64CFE19A-B183-43DC-AF8D-106CACD7E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88" y="4247867"/>
              <a:ext cx="377101" cy="589125"/>
            </a:xfrm>
            <a:prstGeom prst="rect">
              <a:avLst/>
            </a:prstGeom>
          </p:spPr>
        </p:pic>
        <p:pic>
          <p:nvPicPr>
            <p:cNvPr id="95" name="그림 94" descr="장난감이(가) 표시된 사진&#10;&#10;자동 생성된 설명">
              <a:extLst>
                <a:ext uri="{FF2B5EF4-FFF2-40B4-BE49-F238E27FC236}">
                  <a16:creationId xmlns:a16="http://schemas.microsoft.com/office/drawing/2014/main" id="{4EB8D7CA-3E34-429E-A194-5F8E0B98B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6610" y="4249529"/>
              <a:ext cx="377101" cy="589125"/>
            </a:xfrm>
            <a:prstGeom prst="rect">
              <a:avLst/>
            </a:prstGeom>
          </p:spPr>
        </p:pic>
        <p:pic>
          <p:nvPicPr>
            <p:cNvPr id="96" name="그림 95" descr="장난감이(가) 표시된 사진&#10;&#10;자동 생성된 설명">
              <a:extLst>
                <a:ext uri="{FF2B5EF4-FFF2-40B4-BE49-F238E27FC236}">
                  <a16:creationId xmlns:a16="http://schemas.microsoft.com/office/drawing/2014/main" id="{6586F620-AE9F-4B37-8371-56FFD4224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339" y="4250186"/>
              <a:ext cx="377101" cy="589125"/>
            </a:xfrm>
            <a:prstGeom prst="rect">
              <a:avLst/>
            </a:prstGeom>
          </p:spPr>
        </p:pic>
        <p:pic>
          <p:nvPicPr>
            <p:cNvPr id="97" name="그림 96" descr="장난감이(가) 표시된 사진&#10;&#10;자동 생성된 설명">
              <a:extLst>
                <a:ext uri="{FF2B5EF4-FFF2-40B4-BE49-F238E27FC236}">
                  <a16:creationId xmlns:a16="http://schemas.microsoft.com/office/drawing/2014/main" id="{9AA99B48-0617-4AEA-AEDF-DAB3163F6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8068" y="4247867"/>
              <a:ext cx="377101" cy="589125"/>
            </a:xfrm>
            <a:prstGeom prst="rect">
              <a:avLst/>
            </a:prstGeom>
          </p:spPr>
        </p:pic>
      </p:grpSp>
      <p:grpSp>
        <p:nvGrpSpPr>
          <p:cNvPr id="133" name="그룹 132">
            <a:extLst>
              <a:ext uri="{FF2B5EF4-FFF2-40B4-BE49-F238E27FC236}">
                <a16:creationId xmlns:a16="http://schemas.microsoft.com/office/drawing/2014/main" id="{1FE5B3FF-245D-4D24-B82D-322D37011D8C}"/>
              </a:ext>
            </a:extLst>
          </p:cNvPr>
          <p:cNvGrpSpPr/>
          <p:nvPr/>
        </p:nvGrpSpPr>
        <p:grpSpPr>
          <a:xfrm>
            <a:off x="6899374" y="4743062"/>
            <a:ext cx="2781113" cy="542698"/>
            <a:chOff x="6203261" y="4764692"/>
            <a:chExt cx="2781113" cy="542698"/>
          </a:xfrm>
        </p:grpSpPr>
        <p:pic>
          <p:nvPicPr>
            <p:cNvPr id="117" name="그림 116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89AFCAED-1DBB-446F-AAF2-C772400AF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3261" y="4771866"/>
              <a:ext cx="377021" cy="499857"/>
            </a:xfrm>
            <a:prstGeom prst="rect">
              <a:avLst/>
            </a:prstGeom>
          </p:spPr>
        </p:pic>
        <p:pic>
          <p:nvPicPr>
            <p:cNvPr id="118" name="그림 117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2315CC2C-C0D8-460A-9B05-E99CBB05C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592" y="4771865"/>
              <a:ext cx="377021" cy="499857"/>
            </a:xfrm>
            <a:prstGeom prst="rect">
              <a:avLst/>
            </a:prstGeom>
          </p:spPr>
        </p:pic>
        <p:pic>
          <p:nvPicPr>
            <p:cNvPr id="119" name="그림 118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0BB2158B-CB03-4CF4-9B66-364FCA579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50" y="4772472"/>
              <a:ext cx="377021" cy="499857"/>
            </a:xfrm>
            <a:prstGeom prst="rect">
              <a:avLst/>
            </a:prstGeom>
          </p:spPr>
        </p:pic>
        <p:pic>
          <p:nvPicPr>
            <p:cNvPr id="120" name="그림 119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F521552F-454E-4D63-82DA-BE01AF1D3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1001" y="4783746"/>
              <a:ext cx="377021" cy="499857"/>
            </a:xfrm>
            <a:prstGeom prst="rect">
              <a:avLst/>
            </a:prstGeom>
          </p:spPr>
        </p:pic>
        <p:pic>
          <p:nvPicPr>
            <p:cNvPr id="121" name="그림 120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2611F306-5478-414E-863C-BA8387C5B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3696" y="4764693"/>
              <a:ext cx="377021" cy="499857"/>
            </a:xfrm>
            <a:prstGeom prst="rect">
              <a:avLst/>
            </a:prstGeom>
          </p:spPr>
        </p:pic>
        <p:pic>
          <p:nvPicPr>
            <p:cNvPr id="122" name="그림 121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6FE7FD1F-051E-4F16-A7EB-53642FA38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027" y="4764692"/>
              <a:ext cx="377021" cy="499857"/>
            </a:xfrm>
            <a:prstGeom prst="rect">
              <a:avLst/>
            </a:prstGeom>
          </p:spPr>
        </p:pic>
        <p:pic>
          <p:nvPicPr>
            <p:cNvPr id="123" name="그림 122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5C475639-25F3-4EE0-8519-20F7C4EC6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3685" y="4765299"/>
              <a:ext cx="377021" cy="499857"/>
            </a:xfrm>
            <a:prstGeom prst="rect">
              <a:avLst/>
            </a:prstGeom>
          </p:spPr>
        </p:pic>
        <p:pic>
          <p:nvPicPr>
            <p:cNvPr id="124" name="그림 123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D223B5B3-256F-472A-A8BC-ADEAF97C9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436" y="4776573"/>
              <a:ext cx="377021" cy="499857"/>
            </a:xfrm>
            <a:prstGeom prst="rect">
              <a:avLst/>
            </a:prstGeom>
          </p:spPr>
        </p:pic>
        <p:pic>
          <p:nvPicPr>
            <p:cNvPr id="125" name="그림 124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9D727AF2-6244-40AF-AAE8-D52455C6F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23" y="4795653"/>
              <a:ext cx="377021" cy="499857"/>
            </a:xfrm>
            <a:prstGeom prst="rect">
              <a:avLst/>
            </a:prstGeom>
          </p:spPr>
        </p:pic>
        <p:pic>
          <p:nvPicPr>
            <p:cNvPr id="126" name="그림 125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67319D98-F532-460F-B08D-81F7CD473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0354" y="4795652"/>
              <a:ext cx="377021" cy="499857"/>
            </a:xfrm>
            <a:prstGeom prst="rect">
              <a:avLst/>
            </a:prstGeom>
          </p:spPr>
        </p:pic>
        <p:pic>
          <p:nvPicPr>
            <p:cNvPr id="127" name="그림 126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A84F827E-697C-4C48-BC94-505116BF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012" y="4796259"/>
              <a:ext cx="377021" cy="499857"/>
            </a:xfrm>
            <a:prstGeom prst="rect">
              <a:avLst/>
            </a:prstGeom>
          </p:spPr>
        </p:pic>
        <p:pic>
          <p:nvPicPr>
            <p:cNvPr id="128" name="그림 127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F12A560D-CBF1-44BB-BA85-7F97EC899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763" y="4807533"/>
              <a:ext cx="377021" cy="499857"/>
            </a:xfrm>
            <a:prstGeom prst="rect">
              <a:avLst/>
            </a:prstGeom>
          </p:spPr>
        </p:pic>
        <p:pic>
          <p:nvPicPr>
            <p:cNvPr id="129" name="그림 128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FA931C46-DBEE-4AF7-8158-802B120CC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9613" y="4784988"/>
              <a:ext cx="377021" cy="499857"/>
            </a:xfrm>
            <a:prstGeom prst="rect">
              <a:avLst/>
            </a:prstGeom>
          </p:spPr>
        </p:pic>
        <p:pic>
          <p:nvPicPr>
            <p:cNvPr id="130" name="그림 129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D8CCD1F7-A120-4192-A4DA-75CBFB826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4944" y="4784987"/>
              <a:ext cx="377021" cy="499857"/>
            </a:xfrm>
            <a:prstGeom prst="rect">
              <a:avLst/>
            </a:prstGeom>
          </p:spPr>
        </p:pic>
        <p:pic>
          <p:nvPicPr>
            <p:cNvPr id="131" name="그림 130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47E2550B-1664-4F5E-A418-E3A4A5C28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602" y="4785594"/>
              <a:ext cx="377021" cy="499857"/>
            </a:xfrm>
            <a:prstGeom prst="rect">
              <a:avLst/>
            </a:prstGeom>
          </p:spPr>
        </p:pic>
        <p:pic>
          <p:nvPicPr>
            <p:cNvPr id="132" name="그림 131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B8BAC352-34BF-4F7B-A2A5-38AE2AFD1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7353" y="4796868"/>
              <a:ext cx="377021" cy="499857"/>
            </a:xfrm>
            <a:prstGeom prst="rect">
              <a:avLst/>
            </a:prstGeom>
          </p:spPr>
        </p:pic>
      </p:grpSp>
      <p:pic>
        <p:nvPicPr>
          <p:cNvPr id="141" name="그림 140" descr="활을사용하는현악기이(가) 표시된 사진&#10;&#10;자동 생성된 설명">
            <a:extLst>
              <a:ext uri="{FF2B5EF4-FFF2-40B4-BE49-F238E27FC236}">
                <a16:creationId xmlns:a16="http://schemas.microsoft.com/office/drawing/2014/main" id="{1246745F-1C66-4132-A409-FF2E3B9B76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13" b="98940" l="685" r="94521">
                        <a14:foregroundMark x1="32877" y1="8481" x2="10959" y2="14841"/>
                        <a14:foregroundMark x1="15068" y1="31449" x2="36986" y2="5300"/>
                        <a14:foregroundMark x1="36986" y1="5300" x2="50000" y2="50530"/>
                        <a14:foregroundMark x1="50000" y1="50530" x2="26027" y2="73852"/>
                        <a14:foregroundMark x1="91781" y1="98940" x2="44521" y2="98940"/>
                        <a14:foregroundMark x1="44521" y1="98940" x2="56849" y2="59717"/>
                        <a14:foregroundMark x1="56849" y1="59717" x2="90411" y2="60071"/>
                        <a14:foregroundMark x1="86986" y1="82686" x2="92466" y2="64664"/>
                        <a14:foregroundMark x1="92466" y1="64664" x2="95205" y2="91166"/>
                        <a14:foregroundMark x1="95205" y1="91166" x2="83562" y2="76678"/>
                        <a14:foregroundMark x1="86301" y1="98233" x2="8219" y2="83392"/>
                        <a14:foregroundMark x1="8219" y1="83392" x2="6849" y2="98940"/>
                        <a14:foregroundMark x1="12329" y1="7774" x2="685" y2="1767"/>
                        <a14:foregroundMark x1="42466" y1="6714" x2="6164" y2="3180"/>
                        <a14:foregroundMark x1="6164" y1="3180" x2="6164" y2="4594"/>
                        <a14:foregroundMark x1="13014" y1="7420" x2="58219" y2="1413"/>
                        <a14:foregroundMark x1="58219" y1="1413" x2="60274" y2="1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6885" y="3132291"/>
            <a:ext cx="1342208" cy="2601677"/>
          </a:xfrm>
          <a:prstGeom prst="rect">
            <a:avLst/>
          </a:prstGeom>
        </p:spPr>
      </p:pic>
      <p:pic>
        <p:nvPicPr>
          <p:cNvPr id="139" name="그림 138" descr="텍스트이(가) 표시된 사진&#10;&#10;자동 생성된 설명">
            <a:extLst>
              <a:ext uri="{FF2B5EF4-FFF2-40B4-BE49-F238E27FC236}">
                <a16:creationId xmlns:a16="http://schemas.microsoft.com/office/drawing/2014/main" id="{C34A6FC0-48C4-4BBD-9F3F-B95ABB8B64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8" y="2630774"/>
            <a:ext cx="1969795" cy="3073481"/>
          </a:xfrm>
          <a:prstGeom prst="rect">
            <a:avLst/>
          </a:prstGeom>
        </p:spPr>
      </p:pic>
      <p:sp>
        <p:nvSpPr>
          <p:cNvPr id="142" name="말풍선: 타원형 141">
            <a:extLst>
              <a:ext uri="{FF2B5EF4-FFF2-40B4-BE49-F238E27FC236}">
                <a16:creationId xmlns:a16="http://schemas.microsoft.com/office/drawing/2014/main" id="{644126C4-9AE1-44D2-AA62-23A2331D2C05}"/>
              </a:ext>
            </a:extLst>
          </p:cNvPr>
          <p:cNvSpPr/>
          <p:nvPr/>
        </p:nvSpPr>
        <p:spPr bwMode="auto">
          <a:xfrm>
            <a:off x="2929266" y="4145430"/>
            <a:ext cx="2615554" cy="1578959"/>
          </a:xfrm>
          <a:prstGeom prst="wedgeEllipseCallout">
            <a:avLst>
              <a:gd name="adj1" fmla="val -50566"/>
              <a:gd name="adj2" fmla="val -5059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あぁ</a:t>
            </a:r>
            <a:r>
              <a:rPr kumimoji="0" lang="en-US" altLang="ko-KR" sz="2400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~~!!!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どうしたら</a:t>
            </a:r>
            <a:endParaRPr kumimoji="0" lang="en-US" altLang="ja-JP" sz="2400" kern="0" dirty="0">
              <a:effectLst>
                <a:outerShdw blurRad="38100" dist="38100" dir="2700000" algn="tl">
                  <a:srgbClr val="53585F"/>
                </a:outerShdw>
              </a:effectLst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よいのでしょう</a:t>
            </a: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3" name="말풍선: 타원형 142">
            <a:extLst>
              <a:ext uri="{FF2B5EF4-FFF2-40B4-BE49-F238E27FC236}">
                <a16:creationId xmlns:a16="http://schemas.microsoft.com/office/drawing/2014/main" id="{D58C3675-0ACF-488B-BE1C-19CA7C32AC6D}"/>
              </a:ext>
            </a:extLst>
          </p:cNvPr>
          <p:cNvSpPr/>
          <p:nvPr/>
        </p:nvSpPr>
        <p:spPr bwMode="auto">
          <a:xfrm>
            <a:off x="2197346" y="3489664"/>
            <a:ext cx="4344148" cy="2310394"/>
          </a:xfrm>
          <a:prstGeom prst="wedgeEllipseCallout">
            <a:avLst>
              <a:gd name="adj1" fmla="val -68502"/>
              <a:gd name="adj2" fmla="val -3759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おそれるな</a:t>
            </a:r>
            <a:r>
              <a:rPr kumimoji="0" lang="en-US" altLang="ko-KR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わたしたちと　ともに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いる　ものは、かれら　とともに　いるものよりも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おおいのだから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479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2" grpId="0" animBg="1"/>
      <p:bldP spid="14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35646</TotalTime>
  <Words>429</Words>
  <Application>Microsoft Office PowerPoint</Application>
  <PresentationFormat>画面に合わせる (4:3)</PresentationFormat>
  <Paragraphs>144</Paragraphs>
  <Slides>14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2" baseType="lpstr">
      <vt:lpstr>맑은 고딕</vt:lpstr>
      <vt:lpstr>굴림</vt:lpstr>
      <vt:lpstr>HY중고딕</vt:lpstr>
      <vt:lpstr>HY견고딕</vt:lpstr>
      <vt:lpstr>Arial</vt:lpstr>
      <vt:lpstr>ＭＳ Ｐゴシック</vt:lpstr>
      <vt:lpstr>HY울릉도B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2374</cp:revision>
  <dcterms:created xsi:type="dcterms:W3CDTF">2008-03-21T01:39:31Z</dcterms:created>
  <dcterms:modified xsi:type="dcterms:W3CDTF">2022-02-25T01:03:22Z</dcterms:modified>
</cp:coreProperties>
</file>