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576" r:id="rId3"/>
    <p:sldId id="597" r:id="rId4"/>
    <p:sldId id="598" r:id="rId5"/>
    <p:sldId id="599" r:id="rId6"/>
    <p:sldId id="600" r:id="rId7"/>
    <p:sldId id="601" r:id="rId8"/>
    <p:sldId id="602" r:id="rId9"/>
    <p:sldId id="603" r:id="rId10"/>
    <p:sldId id="604" r:id="rId11"/>
    <p:sldId id="605" r:id="rId12"/>
    <p:sldId id="606" r:id="rId13"/>
    <p:sldId id="607" r:id="rId14"/>
    <p:sldId id="608" r:id="rId15"/>
    <p:sldId id="609" r:id="rId16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9"/>
    </p:embeddedFont>
    <p:embeddedFont>
      <p:font typeface="HY견고딕" panose="020B0600070205080204" charset="-127"/>
      <p:regular r:id="rId20"/>
    </p:embeddedFont>
    <p:embeddedFont>
      <p:font typeface="맑은 고딕" panose="020B0503020000020004" pitchFamily="34" charset="-127"/>
      <p:regular r:id="rId21"/>
      <p:bold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7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75"/>
    <a:srgbClr val="66569D"/>
    <a:srgbClr val="FDF181"/>
    <a:srgbClr val="5E2E12"/>
    <a:srgbClr val="F79646"/>
    <a:srgbClr val="FFFF99"/>
    <a:srgbClr val="C2DCFF"/>
    <a:srgbClr val="D4D4D4"/>
    <a:srgbClr val="FFC1C0"/>
    <a:srgbClr val="B8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5" autoAdjust="0"/>
    <p:restoredTop sz="93955" autoAdjust="0"/>
  </p:normalViewPr>
  <p:slideViewPr>
    <p:cSldViewPr>
      <p:cViewPr varScale="1">
        <p:scale>
          <a:sx n="65" d="100"/>
          <a:sy n="65" d="100"/>
        </p:scale>
        <p:origin x="48" y="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8657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8284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3146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14248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8135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7008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8960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10193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1051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3222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6653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47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AE5E47AE-010C-4958-8E30-08B89897B074}"/>
              </a:ext>
            </a:extLst>
          </p:cNvPr>
          <p:cNvSpPr/>
          <p:nvPr/>
        </p:nvSpPr>
        <p:spPr bwMode="auto">
          <a:xfrm>
            <a:off x="-900608" y="-619484"/>
            <a:ext cx="10585176" cy="8096968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4E5C8DA0-49CD-4416-A469-767B332AA629}"/>
              </a:ext>
            </a:extLst>
          </p:cNvPr>
          <p:cNvSpPr/>
          <p:nvPr/>
        </p:nvSpPr>
        <p:spPr bwMode="auto">
          <a:xfrm>
            <a:off x="7596336" y="-99392"/>
            <a:ext cx="1512168" cy="1728192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90055BA8-873F-4E20-928C-DF7127078317}"/>
              </a:ext>
            </a:extLst>
          </p:cNvPr>
          <p:cNvSpPr/>
          <p:nvPr/>
        </p:nvSpPr>
        <p:spPr bwMode="auto">
          <a:xfrm>
            <a:off x="-324544" y="4653136"/>
            <a:ext cx="2592288" cy="230425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863588" y="303039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がくいんふくいんか</a:t>
            </a:r>
            <a:endParaRPr lang="en-US" altLang="ja-JP" sz="3600" b="1" dirty="0">
              <a:ln w="10160" cmpd="dbl">
                <a:noFill/>
                <a:prstDash val="solid"/>
              </a:ln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/>
            <a:r>
              <a:rPr lang="en-US" altLang="ko-KR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ko-KR" altLang="en-US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ko-KR" altLang="en-US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HY중고딕" panose="02030600000101010101" pitchFamily="18" charset="-127"/>
              </a:rPr>
              <a:t>세계복음화 전도협회 어린이선교국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935596" y="2546920"/>
            <a:ext cx="691276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イザヤの　バビロン　</a:t>
            </a:r>
            <a:endParaRPr kumimoji="0" lang="en-US" altLang="ja-JP" sz="4400" b="1" kern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せいふくの　よげん</a:t>
            </a:r>
            <a:endParaRPr kumimoji="0" lang="en-US" altLang="ko-KR" sz="4000" b="1" i="0" u="none" strike="noStrike" kern="0" normalizeH="0" baseline="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</a:t>
            </a:r>
            <a:r>
              <a:rPr kumimoji="0" lang="ko-KR" altLang="en-US" sz="2800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43:18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50658" y="5320474"/>
            <a:ext cx="12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4" grpId="0" animBg="1"/>
      <p:bldP spid="7" grpId="0"/>
      <p:bldP spid="11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80569" y="473180"/>
            <a:ext cx="273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レムナントうんどうを　よげんしました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あたらしいことを　なさると　いいました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하늘, 실외, 자연, 모래언덕이(가) 표시된 사진&#10;&#10;자동 생성된 설명">
            <a:extLst>
              <a:ext uri="{FF2B5EF4-FFF2-40B4-BE49-F238E27FC236}">
                <a16:creationId xmlns:a16="http://schemas.microsoft.com/office/drawing/2014/main" id="{D50747E3-9942-4F2D-9BF7-A9ACE3FA8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1"/>
          <a:stretch/>
        </p:blipFill>
        <p:spPr>
          <a:xfrm>
            <a:off x="-21477" y="1428614"/>
            <a:ext cx="9144000" cy="466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 descr="밤하늘이(가) 표시된 사진&#10;&#10;자동 생성된 설명">
            <a:extLst>
              <a:ext uri="{FF2B5EF4-FFF2-40B4-BE49-F238E27FC236}">
                <a16:creationId xmlns:a16="http://schemas.microsoft.com/office/drawing/2014/main" id="{4D36EFEB-D7FF-45AB-A0F8-3D354DF4F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34" y="4494286"/>
            <a:ext cx="4654789" cy="165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F3BE933-09FC-42F1-B98B-A18C83041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3684">
            <a:off x="2696172" y="3653560"/>
            <a:ext cx="4820224" cy="229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그림 27" descr="밤하늘이(가) 표시된 사진&#10;&#10;자동 생성된 설명">
            <a:extLst>
              <a:ext uri="{FF2B5EF4-FFF2-40B4-BE49-F238E27FC236}">
                <a16:creationId xmlns:a16="http://schemas.microsoft.com/office/drawing/2014/main" id="{8B74DF7F-5F07-4C4B-8C2F-B5BC81F4D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839">
            <a:off x="5038414" y="2949128"/>
            <a:ext cx="4654789" cy="83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A1F99AD-47FC-4F99-B707-6AE94B21A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431">
            <a:off x="3260673" y="2553439"/>
            <a:ext cx="4829400" cy="229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25DC914-A33F-43A1-A064-2DA554A26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931">
            <a:off x="4248939" y="2071507"/>
            <a:ext cx="3862639" cy="151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FD6254-B199-43B1-BD0A-C5D56760E1D5}"/>
              </a:ext>
            </a:extLst>
          </p:cNvPr>
          <p:cNvSpPr txBox="1"/>
          <p:nvPr/>
        </p:nvSpPr>
        <p:spPr>
          <a:xfrm>
            <a:off x="186638" y="4582403"/>
            <a:ext cx="4847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4400" dirty="0">
                <a:ln w="10160">
                  <a:noFill/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あれのに　みちを</a:t>
            </a:r>
            <a:r>
              <a:rPr lang="en-US" altLang="ko-KR" sz="4400" dirty="0">
                <a:ln w="10160">
                  <a:noFill/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ko-KR" altLang="en-US" sz="4400" dirty="0">
              <a:ln w="10160">
                <a:noFill/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7" name="그림 26" descr="어두운, 밤하늘이(가) 표시된 사진&#10;&#10;자동 생성된 설명">
            <a:extLst>
              <a:ext uri="{FF2B5EF4-FFF2-40B4-BE49-F238E27FC236}">
                <a16:creationId xmlns:a16="http://schemas.microsoft.com/office/drawing/2014/main" id="{1654A49C-6433-4CB2-AF55-65AA0F417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57" y="3206049"/>
            <a:ext cx="480060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252A3C8-4A45-4A17-AE57-7C7ED54FBED5}"/>
              </a:ext>
            </a:extLst>
          </p:cNvPr>
          <p:cNvSpPr txBox="1"/>
          <p:nvPr/>
        </p:nvSpPr>
        <p:spPr>
          <a:xfrm>
            <a:off x="4067944" y="2003408"/>
            <a:ext cx="4847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4400" dirty="0">
                <a:ln w="10160">
                  <a:noFill/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あれちに　かわを</a:t>
            </a:r>
            <a:r>
              <a:rPr lang="en-US" altLang="ko-KR" sz="4400" dirty="0">
                <a:ln w="10160">
                  <a:noFill/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ko-KR" altLang="en-US" sz="4400" dirty="0">
              <a:ln w="10160">
                <a:noFill/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759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7EA41272-020B-49CD-8AB8-178205CD7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17" y="2204864"/>
            <a:ext cx="3669965" cy="4070672"/>
          </a:xfrm>
          <a:prstGeom prst="rect">
            <a:avLst/>
          </a:prstGeom>
        </p:spPr>
      </p:pic>
      <p:pic>
        <p:nvPicPr>
          <p:cNvPr id="8" name="그림 7" descr="흐림이(가) 표시된 사진&#10;&#10;자동 생성된 설명">
            <a:extLst>
              <a:ext uri="{FF2B5EF4-FFF2-40B4-BE49-F238E27FC236}">
                <a16:creationId xmlns:a16="http://schemas.microsoft.com/office/drawing/2014/main" id="{CAB39DCE-8132-409F-A359-BBB0BD538F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5" y="1316066"/>
            <a:ext cx="9012567" cy="5105106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80569" y="524608"/>
            <a:ext cx="2544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レムナントうんどうを　よげんしました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おきよ、ひかりを　はなてと　いいました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폭발: 8pt 16">
            <a:extLst>
              <a:ext uri="{FF2B5EF4-FFF2-40B4-BE49-F238E27FC236}">
                <a16:creationId xmlns:a16="http://schemas.microsoft.com/office/drawing/2014/main" id="{70D00BCC-67E5-4744-85EA-068713068E65}"/>
              </a:ext>
            </a:extLst>
          </p:cNvPr>
          <p:cNvSpPr/>
          <p:nvPr/>
        </p:nvSpPr>
        <p:spPr bwMode="auto">
          <a:xfrm rot="20762736">
            <a:off x="-317251" y="1894336"/>
            <a:ext cx="3349594" cy="2992172"/>
          </a:xfrm>
          <a:prstGeom prst="irregularSeal1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おきよ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폭발: 8pt 18">
            <a:extLst>
              <a:ext uri="{FF2B5EF4-FFF2-40B4-BE49-F238E27FC236}">
                <a16:creationId xmlns:a16="http://schemas.microsoft.com/office/drawing/2014/main" id="{9F3E657B-3A64-4FE3-A068-B3C8287FA968}"/>
              </a:ext>
            </a:extLst>
          </p:cNvPr>
          <p:cNvSpPr/>
          <p:nvPr/>
        </p:nvSpPr>
        <p:spPr bwMode="auto">
          <a:xfrm rot="1795156">
            <a:off x="5959111" y="3320321"/>
            <a:ext cx="3349594" cy="2992172"/>
          </a:xfrm>
          <a:prstGeom prst="irregularSeal1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ひかりを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はなて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8566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301336" y="433478"/>
            <a:ext cx="2336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854757" y="141091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レムナントうんどうを　よげんしました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61043" y="5762802"/>
            <a:ext cx="850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おおじを　ととのえて　くにぐにの　たみの　ために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はたを　たかく　あげなさいと　いいました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673DF7A-08E8-4409-9EDD-84480F6B28A7}"/>
              </a:ext>
            </a:extLst>
          </p:cNvPr>
          <p:cNvGrpSpPr/>
          <p:nvPr/>
        </p:nvGrpSpPr>
        <p:grpSpPr>
          <a:xfrm>
            <a:off x="25152" y="1316066"/>
            <a:ext cx="9023316" cy="4661336"/>
            <a:chOff x="-383281" y="1449536"/>
            <a:chExt cx="9347769" cy="4661336"/>
          </a:xfrm>
        </p:grpSpPr>
        <p:pic>
          <p:nvPicPr>
            <p:cNvPr id="3" name="그림 2" descr="텍스트이(가) 표시된 사진&#10;&#10;자동 생성된 설명">
              <a:extLst>
                <a:ext uri="{FF2B5EF4-FFF2-40B4-BE49-F238E27FC236}">
                  <a16:creationId xmlns:a16="http://schemas.microsoft.com/office/drawing/2014/main" id="{3993B35E-AD7B-4190-8C30-29FDC016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449537"/>
              <a:ext cx="7488832" cy="4661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그림 12" descr="텍스트이(가) 표시된 사진&#10;&#10;자동 생성된 설명">
              <a:extLst>
                <a:ext uri="{FF2B5EF4-FFF2-40B4-BE49-F238E27FC236}">
                  <a16:creationId xmlns:a16="http://schemas.microsoft.com/office/drawing/2014/main" id="{82532FA0-B120-4798-8D97-AAE1DC8A5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54"/>
            <a:stretch/>
          </p:blipFill>
          <p:spPr>
            <a:xfrm>
              <a:off x="-383281" y="1449536"/>
              <a:ext cx="2160240" cy="4661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05392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176" y="430534"/>
            <a:ext cx="236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レムナントとは　だれでしょうか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5928228"/>
            <a:ext cx="850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のこりの　もの、のこる　もの、のこれる　もの、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のこす　もの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그림 10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1123D2D-50BC-42D5-90DF-4414DE38D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33" y="2486089"/>
            <a:ext cx="1409186" cy="188582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95F05A7-B939-4CF8-B9AA-588FA9E79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68" y="3328763"/>
            <a:ext cx="2310512" cy="2397220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D2853548-F66D-478A-BB53-F00CEEE3F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6" y="2530571"/>
            <a:ext cx="970131" cy="1668091"/>
          </a:xfrm>
          <a:prstGeom prst="rect">
            <a:avLst/>
          </a:prstGeom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14A08301-B610-4E4C-B9EC-24AC24CA9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33" y="1298999"/>
            <a:ext cx="933098" cy="1655576"/>
          </a:xfrm>
          <a:prstGeom prst="rect">
            <a:avLst/>
          </a:prstGeom>
        </p:spPr>
      </p:pic>
      <p:pic>
        <p:nvPicPr>
          <p:cNvPr id="28" name="그림 2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33A3E948-F038-4F1F-8C86-D7E38AB8A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21" y="1012937"/>
            <a:ext cx="1526295" cy="1861155"/>
          </a:xfrm>
          <a:prstGeom prst="rect">
            <a:avLst/>
          </a:prstGeom>
        </p:spPr>
      </p:pic>
      <p:pic>
        <p:nvPicPr>
          <p:cNvPr id="30" name="그림 29" descr="텍스트, 정장이(가) 표시된 사진&#10;&#10;자동 생성된 설명">
            <a:extLst>
              <a:ext uri="{FF2B5EF4-FFF2-40B4-BE49-F238E27FC236}">
                <a16:creationId xmlns:a16="http://schemas.microsoft.com/office/drawing/2014/main" id="{AB06EA16-475D-4711-8F20-07D7EC2CAD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82"/>
            <a:ext cx="994294" cy="1987899"/>
          </a:xfrm>
          <a:prstGeom prst="rect">
            <a:avLst/>
          </a:prstGeom>
        </p:spPr>
      </p:pic>
      <p:pic>
        <p:nvPicPr>
          <p:cNvPr id="32" name="그림 31" descr="텍스트이(가) 표시된 사진&#10;&#10;자동 생성된 설명">
            <a:extLst>
              <a:ext uri="{FF2B5EF4-FFF2-40B4-BE49-F238E27FC236}">
                <a16:creationId xmlns:a16="http://schemas.microsoft.com/office/drawing/2014/main" id="{B54E12E8-0AD3-44A5-983A-67C889214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69" y="4520832"/>
            <a:ext cx="2064279" cy="1528735"/>
          </a:xfrm>
          <a:prstGeom prst="rect">
            <a:avLst/>
          </a:prstGeom>
        </p:spPr>
      </p:pic>
      <p:pic>
        <p:nvPicPr>
          <p:cNvPr id="34" name="그림 33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DE911B2A-4099-464C-B6BD-25B9D5F8CE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8124" y="1108518"/>
            <a:ext cx="1573679" cy="1896661"/>
          </a:xfrm>
          <a:prstGeom prst="rect">
            <a:avLst/>
          </a:prstGeom>
        </p:spPr>
      </p:pic>
      <p:pic>
        <p:nvPicPr>
          <p:cNvPr id="36" name="그림 35" descr="텍스트, 벡터그래픽, 인형이(가) 표시된 사진&#10;&#10;자동 생성된 설명">
            <a:extLst>
              <a:ext uri="{FF2B5EF4-FFF2-40B4-BE49-F238E27FC236}">
                <a16:creationId xmlns:a16="http://schemas.microsoft.com/office/drawing/2014/main" id="{EEBDDA85-52BB-48CF-9856-745DC0FD02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9" y="4371911"/>
            <a:ext cx="1480694" cy="1528735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A9891241-DC0F-4C51-B73E-3FAC5820E944}"/>
              </a:ext>
            </a:extLst>
          </p:cNvPr>
          <p:cNvGrpSpPr/>
          <p:nvPr/>
        </p:nvGrpSpPr>
        <p:grpSpPr>
          <a:xfrm>
            <a:off x="2034212" y="4198662"/>
            <a:ext cx="2200553" cy="1832452"/>
            <a:chOff x="-59387" y="2086310"/>
            <a:chExt cx="2200553" cy="1832452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49C975FF-B35A-43CA-A9D3-7266491F2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387" y="2086310"/>
              <a:ext cx="994294" cy="1832452"/>
            </a:xfrm>
            <a:prstGeom prst="rect">
              <a:avLst/>
            </a:prstGeom>
          </p:spPr>
        </p:pic>
        <p:pic>
          <p:nvPicPr>
            <p:cNvPr id="38" name="그림 37" descr="벡터그래픽이(가) 표시된 사진&#10;&#10;자동 생성된 설명">
              <a:extLst>
                <a:ext uri="{FF2B5EF4-FFF2-40B4-BE49-F238E27FC236}">
                  <a16:creationId xmlns:a16="http://schemas.microsoft.com/office/drawing/2014/main" id="{C20FAC4D-2A64-4B4B-9B51-ECD49FD37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31" y="2259919"/>
              <a:ext cx="1198335" cy="1655576"/>
            </a:xfrm>
            <a:prstGeom prst="rect">
              <a:avLst/>
            </a:prstGeom>
          </p:spPr>
        </p:pic>
      </p:grpSp>
      <p:pic>
        <p:nvPicPr>
          <p:cNvPr id="6" name="그림 5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A39CD698-A1DB-4C2A-AFA2-679025C34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89" y="800002"/>
            <a:ext cx="2894043" cy="5372974"/>
          </a:xfrm>
          <a:prstGeom prst="rect">
            <a:avLst/>
          </a:prstGeom>
          <a:effectLst>
            <a:outerShdw blurRad="50800" dist="101600" dir="1716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C6C61BDF-0CDF-410E-99D8-2929C81915E6}"/>
              </a:ext>
            </a:extLst>
          </p:cNvPr>
          <p:cNvGrpSpPr/>
          <p:nvPr/>
        </p:nvGrpSpPr>
        <p:grpSpPr>
          <a:xfrm>
            <a:off x="6472465" y="2755187"/>
            <a:ext cx="2455240" cy="1651149"/>
            <a:chOff x="6425913" y="3090326"/>
            <a:chExt cx="2455240" cy="1651149"/>
          </a:xfrm>
        </p:grpSpPr>
        <p:pic>
          <p:nvPicPr>
            <p:cNvPr id="24" name="그림 23" descr="텍스트, 장난감, 인형, 벡터그래픽이(가) 표시된 사진&#10;&#10;자동 생성된 설명">
              <a:extLst>
                <a:ext uri="{FF2B5EF4-FFF2-40B4-BE49-F238E27FC236}">
                  <a16:creationId xmlns:a16="http://schemas.microsoft.com/office/drawing/2014/main" id="{7FE018A5-61C5-41BE-9F5C-B91F1DA02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913" y="3090326"/>
              <a:ext cx="2455240" cy="1651149"/>
            </a:xfrm>
            <a:prstGeom prst="rect">
              <a:avLst/>
            </a:prstGeom>
          </p:spPr>
        </p:pic>
        <p:pic>
          <p:nvPicPr>
            <p:cNvPr id="41" name="그림 40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34E3FC23-D007-49A8-AFB5-C07DC6C0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413" y="3916671"/>
              <a:ext cx="760240" cy="757722"/>
            </a:xfrm>
            <a:prstGeom prst="rect">
              <a:avLst/>
            </a:prstGeom>
          </p:spPr>
        </p:pic>
        <p:pic>
          <p:nvPicPr>
            <p:cNvPr id="42" name="그림 41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92A52D62-3E28-40D8-95D6-A5ACB185C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871" y="3821628"/>
              <a:ext cx="760240" cy="757722"/>
            </a:xfrm>
            <a:prstGeom prst="rect">
              <a:avLst/>
            </a:prstGeom>
          </p:spPr>
        </p:pic>
      </p:grpSp>
      <p:sp>
        <p:nvSpPr>
          <p:cNvPr id="44" name="말풍선: 타원형 43">
            <a:extLst>
              <a:ext uri="{FF2B5EF4-FFF2-40B4-BE49-F238E27FC236}">
                <a16:creationId xmlns:a16="http://schemas.microsoft.com/office/drawing/2014/main" id="{5FF8EDF0-3021-40C1-AEFD-C35EC9EEC693}"/>
              </a:ext>
            </a:extLst>
          </p:cNvPr>
          <p:cNvSpPr/>
          <p:nvPr/>
        </p:nvSpPr>
        <p:spPr bwMode="auto">
          <a:xfrm>
            <a:off x="1443915" y="3609078"/>
            <a:ext cx="3461233" cy="2017288"/>
          </a:xfrm>
          <a:prstGeom prst="wedgeEllipseCallout">
            <a:avLst>
              <a:gd name="adj1" fmla="val 44120"/>
              <a:gd name="adj2" fmla="val -85318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　この　ばに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　レムナントが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みんな　レムナント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0690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 flipH="1">
            <a:off x="6780456" y="-1035496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 flipH="1">
            <a:off x="830252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6300193" y="10772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4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430979" y="0"/>
            <a:ext cx="5206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</a:t>
            </a:r>
            <a:r>
              <a:rPr kumimoji="1" lang="ko-KR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ちいき</a:t>
            </a:r>
            <a:r>
              <a:rPr kumimoji="1" lang="ko-KR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3000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でしを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みつける　じゅんびを　しよう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0" y="0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8025A96D-041C-4916-8E70-C8E51E09A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98" y="2876204"/>
            <a:ext cx="3391688" cy="3968779"/>
          </a:xfrm>
          <a:prstGeom prst="rect">
            <a:avLst/>
          </a:prstGeom>
        </p:spPr>
      </p:pic>
      <p:pic>
        <p:nvPicPr>
          <p:cNvPr id="3" name="그림 2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7A039DC2-21AB-43E5-815B-80611305D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227"/>
            <a:ext cx="4474106" cy="4813773"/>
          </a:xfrm>
          <a:prstGeom prst="rect">
            <a:avLst/>
          </a:prstGeom>
        </p:spPr>
      </p:pic>
      <p:sp>
        <p:nvSpPr>
          <p:cNvPr id="11" name="설명선: 굽은 선 10">
            <a:extLst>
              <a:ext uri="{FF2B5EF4-FFF2-40B4-BE49-F238E27FC236}">
                <a16:creationId xmlns:a16="http://schemas.microsoft.com/office/drawing/2014/main" id="{FBE7B127-E8D2-4876-B7E0-1D0A4A1613DA}"/>
              </a:ext>
            </a:extLst>
          </p:cNvPr>
          <p:cNvSpPr/>
          <p:nvPr/>
        </p:nvSpPr>
        <p:spPr bwMode="auto">
          <a:xfrm>
            <a:off x="2987824" y="1419347"/>
            <a:ext cx="2649844" cy="624880"/>
          </a:xfrm>
          <a:prstGeom prst="borderCallout2">
            <a:avLst>
              <a:gd name="adj1" fmla="val 51275"/>
              <a:gd name="adj2" fmla="val 99345"/>
              <a:gd name="adj3" fmla="val 51276"/>
              <a:gd name="adj4" fmla="val 129198"/>
              <a:gd name="adj5" fmla="val 218182"/>
              <a:gd name="adj6" fmla="val 14754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3, 9, 3 </a:t>
            </a: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C0B16D04-5CE5-42C3-9355-40660879DCE2}"/>
              </a:ext>
            </a:extLst>
          </p:cNvPr>
          <p:cNvSpPr/>
          <p:nvPr/>
        </p:nvSpPr>
        <p:spPr bwMode="auto">
          <a:xfrm>
            <a:off x="2987824" y="2162186"/>
            <a:ext cx="1933064" cy="577103"/>
          </a:xfrm>
          <a:prstGeom prst="borderCallout2">
            <a:avLst>
              <a:gd name="adj1" fmla="val 49270"/>
              <a:gd name="adj2" fmla="val 100483"/>
              <a:gd name="adj3" fmla="val 49270"/>
              <a:gd name="adj4" fmla="val 159237"/>
              <a:gd name="adj5" fmla="val 114316"/>
              <a:gd name="adj6" fmla="val 169108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D4E155D9-4CC0-4BD5-AE6F-1C8804D79D49}"/>
              </a:ext>
            </a:extLst>
          </p:cNvPr>
          <p:cNvSpPr/>
          <p:nvPr/>
        </p:nvSpPr>
        <p:spPr bwMode="auto">
          <a:xfrm>
            <a:off x="2987824" y="2905025"/>
            <a:ext cx="1933064" cy="577103"/>
          </a:xfrm>
          <a:prstGeom prst="borderCallout2">
            <a:avLst>
              <a:gd name="adj1" fmla="val 49270"/>
              <a:gd name="adj2" fmla="val 100483"/>
              <a:gd name="adj3" fmla="val 51276"/>
              <a:gd name="adj4" fmla="val 135287"/>
              <a:gd name="adj5" fmla="val 88517"/>
              <a:gd name="adj6" fmla="val 1464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840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イザヤは　レムナントうんどうを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とおした　すくいと　かいふくの　メッセージを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つたえました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en-US" altLang="ja-JP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3*9*3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を　こくいんする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5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ふんサミットタイムに　まいにち　ちょうせんしよう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8654" y="29763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2" y="2393830"/>
            <a:ext cx="2267730" cy="4019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こころと　たましいに　メモ　できた　ひとが　さくひんを　のこします</a:t>
            </a: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정육면체 1">
            <a:extLst>
              <a:ext uri="{FF2B5EF4-FFF2-40B4-BE49-F238E27FC236}">
                <a16:creationId xmlns:a16="http://schemas.microsoft.com/office/drawing/2014/main" id="{C489EA6E-4AD8-41FA-85DC-BE182F798133}"/>
              </a:ext>
            </a:extLst>
          </p:cNvPr>
          <p:cNvSpPr/>
          <p:nvPr/>
        </p:nvSpPr>
        <p:spPr bwMode="auto">
          <a:xfrm>
            <a:off x="3491880" y="4199865"/>
            <a:ext cx="4896543" cy="2213453"/>
          </a:xfrm>
          <a:prstGeom prst="cube">
            <a:avLst>
              <a:gd name="adj" fmla="val 6439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3, 9, 3 </a:t>
            </a: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40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24" name="순서도: 자기 디스크 23">
            <a:extLst>
              <a:ext uri="{FF2B5EF4-FFF2-40B4-BE49-F238E27FC236}">
                <a16:creationId xmlns:a16="http://schemas.microsoft.com/office/drawing/2014/main" id="{DA4B1918-4D89-4D71-96BB-F0B5843F4056}"/>
              </a:ext>
            </a:extLst>
          </p:cNvPr>
          <p:cNvSpPr/>
          <p:nvPr/>
        </p:nvSpPr>
        <p:spPr bwMode="auto">
          <a:xfrm>
            <a:off x="4644008" y="3851295"/>
            <a:ext cx="2520280" cy="1377905"/>
          </a:xfrm>
          <a:prstGeom prst="flowChartMagneticDisk">
            <a:avLst/>
          </a:prstGeom>
          <a:ln w="19050"/>
          <a:effectLst>
            <a:outerShdw blurRad="215900" dir="18900000" sx="95000" sy="95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Power</a:t>
            </a:r>
            <a:endParaRPr kumimoji="0" lang="ko-KR" altLang="en-US" sz="4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순서도: 자기 디스크 24">
            <a:extLst>
              <a:ext uri="{FF2B5EF4-FFF2-40B4-BE49-F238E27FC236}">
                <a16:creationId xmlns:a16="http://schemas.microsoft.com/office/drawing/2014/main" id="{0290076C-9BBF-42EB-80CE-AD9EC68EFB37}"/>
              </a:ext>
            </a:extLst>
          </p:cNvPr>
          <p:cNvSpPr/>
          <p:nvPr/>
        </p:nvSpPr>
        <p:spPr bwMode="auto">
          <a:xfrm>
            <a:off x="4646127" y="2766506"/>
            <a:ext cx="2520280" cy="1377905"/>
          </a:xfrm>
          <a:prstGeom prst="flowChartMagneticDisk">
            <a:avLst/>
          </a:prstGeom>
          <a:ln w="19050"/>
          <a:effectLst>
            <a:outerShdw blurRad="330200" dir="18900000" sx="108000" sy="108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Talent</a:t>
            </a:r>
            <a:endParaRPr kumimoji="0" lang="ko-KR" altLang="en-US" sz="4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순서도: 자기 디스크 25">
            <a:extLst>
              <a:ext uri="{FF2B5EF4-FFF2-40B4-BE49-F238E27FC236}">
                <a16:creationId xmlns:a16="http://schemas.microsoft.com/office/drawing/2014/main" id="{1005974B-6F75-406C-AAD0-F8BC97BD6936}"/>
              </a:ext>
            </a:extLst>
          </p:cNvPr>
          <p:cNvSpPr/>
          <p:nvPr/>
        </p:nvSpPr>
        <p:spPr bwMode="auto">
          <a:xfrm>
            <a:off x="4644008" y="1691055"/>
            <a:ext cx="2520280" cy="1377905"/>
          </a:xfrm>
          <a:prstGeom prst="flowChartMagneticDisk">
            <a:avLst/>
          </a:prstGeom>
          <a:ln w="19050"/>
          <a:effectLst>
            <a:outerShdw blurRad="381000" dir="18900000" sx="86000" sy="86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Mission</a:t>
            </a:r>
            <a:endParaRPr kumimoji="0" lang="ko-KR" altLang="en-US" sz="4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59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6E7613D-5DBF-4748-B571-9F09CBDAEB4F}"/>
              </a:ext>
            </a:extLst>
          </p:cNvPr>
          <p:cNvSpPr/>
          <p:nvPr/>
        </p:nvSpPr>
        <p:spPr bwMode="auto">
          <a:xfrm>
            <a:off x="53752" y="3044140"/>
            <a:ext cx="9036496" cy="87205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4C08BCA0-A651-4386-B3B2-CA9E7A0B2124}"/>
              </a:ext>
            </a:extLst>
          </p:cNvPr>
          <p:cNvSpPr/>
          <p:nvPr/>
        </p:nvSpPr>
        <p:spPr bwMode="auto">
          <a:xfrm flipH="1">
            <a:off x="-468560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ふん</a:t>
            </a:r>
            <a:endParaRPr kumimoji="0" lang="ko-KR" altLang="en-US" sz="3600" kern="0" dirty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198111" y="413079"/>
            <a:ext cx="232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81194FA5-CC1A-4E5A-8A7E-65FB7F6C64C0}"/>
              </a:ext>
            </a:extLst>
          </p:cNvPr>
          <p:cNvSpPr/>
          <p:nvPr/>
        </p:nvSpPr>
        <p:spPr bwMode="auto">
          <a:xfrm flipH="1">
            <a:off x="1079104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</a:t>
            </a:r>
            <a:endParaRPr kumimoji="0" lang="en-US" altLang="ja-JP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ズ</a:t>
            </a:r>
            <a:endParaRPr kumimoji="0" lang="en-US" altLang="ja-JP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ム</a:t>
            </a:r>
            <a:endParaRPr kumimoji="0" lang="ko-KR" altLang="en-US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평행 사변형 28">
            <a:extLst>
              <a:ext uri="{FF2B5EF4-FFF2-40B4-BE49-F238E27FC236}">
                <a16:creationId xmlns:a16="http://schemas.microsoft.com/office/drawing/2014/main" id="{8B5E9A75-15B7-4D71-87D3-8FCD60C65986}"/>
              </a:ext>
            </a:extLst>
          </p:cNvPr>
          <p:cNvSpPr/>
          <p:nvPr/>
        </p:nvSpPr>
        <p:spPr bwMode="auto">
          <a:xfrm flipH="1">
            <a:off x="2626768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kumimoji="0" lang="en-US" altLang="ko-KR" sz="3600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endParaRPr kumimoji="0" lang="ko-KR" altLang="en-US" sz="3600" kern="0" dirty="0">
              <a:latin typeface="ＭＳ Ｐゴシック" panose="020B0600070205080204" pitchFamily="50" charset="-128"/>
            </a:endParaRPr>
          </a:p>
        </p:txBody>
      </p:sp>
      <p:sp>
        <p:nvSpPr>
          <p:cNvPr id="30" name="평행 사변형 29">
            <a:extLst>
              <a:ext uri="{FF2B5EF4-FFF2-40B4-BE49-F238E27FC236}">
                <a16:creationId xmlns:a16="http://schemas.microsoft.com/office/drawing/2014/main" id="{64BA04C1-715C-4D10-BC58-6FECE36BB239}"/>
              </a:ext>
            </a:extLst>
          </p:cNvPr>
          <p:cNvSpPr/>
          <p:nvPr/>
        </p:nvSpPr>
        <p:spPr bwMode="auto">
          <a:xfrm flipH="1">
            <a:off x="4170758" y="3401616"/>
            <a:ext cx="2275679" cy="2691680"/>
          </a:xfrm>
          <a:prstGeom prst="parallelogram">
            <a:avLst>
              <a:gd name="adj" fmla="val 43712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</a:t>
            </a:r>
            <a:endParaRPr kumimoji="0" lang="en-US" altLang="ja-JP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ラ</a:t>
            </a:r>
            <a:endParaRPr kumimoji="0" lang="en-US" altLang="ja-JP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ン</a:t>
            </a:r>
            <a:endParaRPr kumimoji="0" lang="en-US" altLang="ja-JP" sz="36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ト</a:t>
            </a:r>
            <a:endParaRPr kumimoji="0" lang="ko-KR" altLang="en-US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31" name="평행 사변형 30">
            <a:extLst>
              <a:ext uri="{FF2B5EF4-FFF2-40B4-BE49-F238E27FC236}">
                <a16:creationId xmlns:a16="http://schemas.microsoft.com/office/drawing/2014/main" id="{0D793D6F-A046-4FA7-B846-CADE1CE50C19}"/>
              </a:ext>
            </a:extLst>
          </p:cNvPr>
          <p:cNvSpPr/>
          <p:nvPr/>
        </p:nvSpPr>
        <p:spPr bwMode="auto">
          <a:xfrm flipH="1">
            <a:off x="5716193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n w="0"/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25</a:t>
            </a:r>
            <a:endParaRPr kumimoji="0" lang="ko-KR" altLang="en-US" sz="36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평행 사변형 32">
            <a:extLst>
              <a:ext uri="{FF2B5EF4-FFF2-40B4-BE49-F238E27FC236}">
                <a16:creationId xmlns:a16="http://schemas.microsoft.com/office/drawing/2014/main" id="{D5D72F7B-3EB5-4BBD-81AA-F5DB280BBA31}"/>
              </a:ext>
            </a:extLst>
          </p:cNvPr>
          <p:cNvSpPr/>
          <p:nvPr/>
        </p:nvSpPr>
        <p:spPr bwMode="auto">
          <a:xfrm flipH="1">
            <a:off x="7259742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</a:t>
            </a:r>
            <a:endParaRPr kumimoji="0" lang="en-US" altLang="ja-JP" sz="3600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い</a:t>
            </a:r>
            <a:endParaRPr kumimoji="0" lang="en-US" altLang="ja-JP" sz="3600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え</a:t>
            </a:r>
            <a:endParaRPr kumimoji="0" lang="en-US" altLang="ja-JP" sz="3600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ん</a:t>
            </a:r>
            <a:endParaRPr kumimoji="0" lang="ko-KR" altLang="en-US" sz="3600" kern="0" dirty="0">
              <a:latin typeface="ＭＳ Ｐゴシック" panose="020B0600070205080204" pitchFamily="50" charset="-128"/>
            </a:endParaRPr>
          </a:p>
        </p:txBody>
      </p:sp>
      <p:sp>
        <p:nvSpPr>
          <p:cNvPr id="9" name="화살표: 갈매기형 수장 8">
            <a:extLst>
              <a:ext uri="{FF2B5EF4-FFF2-40B4-BE49-F238E27FC236}">
                <a16:creationId xmlns:a16="http://schemas.microsoft.com/office/drawing/2014/main" id="{2D4FA929-24D6-4ED1-BEA7-B939D002FEE8}"/>
              </a:ext>
            </a:extLst>
          </p:cNvPr>
          <p:cNvSpPr/>
          <p:nvPr/>
        </p:nvSpPr>
        <p:spPr bwMode="auto">
          <a:xfrm>
            <a:off x="1292423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4" name="화살표: 갈매기형 수장 33">
            <a:extLst>
              <a:ext uri="{FF2B5EF4-FFF2-40B4-BE49-F238E27FC236}">
                <a16:creationId xmlns:a16="http://schemas.microsoft.com/office/drawing/2014/main" id="{8DDC73F7-F56D-4E80-B1DA-4ABF05977D98}"/>
              </a:ext>
            </a:extLst>
          </p:cNvPr>
          <p:cNvSpPr/>
          <p:nvPr/>
        </p:nvSpPr>
        <p:spPr bwMode="auto">
          <a:xfrm>
            <a:off x="2844862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5" name="화살표: 갈매기형 수장 34">
            <a:extLst>
              <a:ext uri="{FF2B5EF4-FFF2-40B4-BE49-F238E27FC236}">
                <a16:creationId xmlns:a16="http://schemas.microsoft.com/office/drawing/2014/main" id="{2C3F8FA0-DE16-4380-AFFF-025D175FE9D5}"/>
              </a:ext>
            </a:extLst>
          </p:cNvPr>
          <p:cNvSpPr/>
          <p:nvPr/>
        </p:nvSpPr>
        <p:spPr bwMode="auto">
          <a:xfrm>
            <a:off x="4393573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6" name="화살표: 갈매기형 수장 35">
            <a:extLst>
              <a:ext uri="{FF2B5EF4-FFF2-40B4-BE49-F238E27FC236}">
                <a16:creationId xmlns:a16="http://schemas.microsoft.com/office/drawing/2014/main" id="{5F7333AA-AC5B-45BC-B9E1-AAE1757A80D7}"/>
              </a:ext>
            </a:extLst>
          </p:cNvPr>
          <p:cNvSpPr/>
          <p:nvPr/>
        </p:nvSpPr>
        <p:spPr bwMode="auto">
          <a:xfrm>
            <a:off x="5868144" y="4529370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E7FB9C74-2198-4DC1-81FB-A96C62624A23}"/>
              </a:ext>
            </a:extLst>
          </p:cNvPr>
          <p:cNvSpPr/>
          <p:nvPr/>
        </p:nvSpPr>
        <p:spPr bwMode="auto">
          <a:xfrm>
            <a:off x="7488820" y="4529369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9" name="그림 38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13E2E8B-E593-4B86-BDE6-9FC5738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456" y="1128691"/>
            <a:ext cx="1048751" cy="18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44869" y="427288"/>
            <a:ext cx="2267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그림 1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880007C-998C-493B-BC0A-BAAF28E4D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01" y="2297733"/>
            <a:ext cx="2267730" cy="4019488"/>
          </a:xfrm>
          <a:prstGeom prst="rect">
            <a:avLst/>
          </a:prstGeom>
        </p:spPr>
      </p:pic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8025A96D-041C-4916-8E70-C8E51E09A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16" y="2352278"/>
            <a:ext cx="3391688" cy="39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2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자연이(가) 표시된 사진&#10;&#10;자동 생성된 설명">
            <a:extLst>
              <a:ext uri="{FF2B5EF4-FFF2-40B4-BE49-F238E27FC236}">
                <a16:creationId xmlns:a16="http://schemas.microsoft.com/office/drawing/2014/main" id="{F09D47DD-49D2-496F-8917-2014D0D3430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313">
            <a:off x="5630572" y="2626270"/>
            <a:ext cx="3383072" cy="1837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그림 7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1AEF3F29-54D3-4B35-BA9E-EFECE8253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2896"/>
            <a:ext cx="3433776" cy="1837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156832" y="550940"/>
            <a:ext cx="2781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たみが　ほりょに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なることを　よげん　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5729020"/>
            <a:ext cx="850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あれはてて　しまっても　レムナントが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おきることを　よげんしました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2F53E38B-8534-4DFB-9DE2-9EF16000A02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3119" r="2715" b="3243"/>
          <a:stretch/>
        </p:blipFill>
        <p:spPr>
          <a:xfrm>
            <a:off x="156832" y="2828784"/>
            <a:ext cx="3383072" cy="1837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0D8E0C8-0C56-41A2-B336-ED62314C1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94" y="3544913"/>
            <a:ext cx="5010150" cy="2228850"/>
          </a:xfrm>
          <a:prstGeom prst="rect">
            <a:avLst/>
          </a:prstGeom>
          <a:effectLst>
            <a:outerShdw blurRad="50800" dist="101600" dir="2640000" algn="ctr" rotWithShape="0">
              <a:schemeClr val="tx1">
                <a:lumMod val="85000"/>
                <a:lumOff val="15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419D56-244B-4024-A230-60AF6D099C82}"/>
              </a:ext>
            </a:extLst>
          </p:cNvPr>
          <p:cNvSpPr txBox="1"/>
          <p:nvPr/>
        </p:nvSpPr>
        <p:spPr>
          <a:xfrm>
            <a:off x="3072267" y="4490773"/>
            <a:ext cx="2860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Remnant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3473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80569" y="494948"/>
            <a:ext cx="240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たみが　ほりょに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なることを　よげん　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058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こられる　キリストを　よげんしました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9BF470BA-BBEA-43A2-9B53-D32243161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10" y="1703653"/>
            <a:ext cx="3957538" cy="4389643"/>
          </a:xfrm>
          <a:prstGeom prst="rect">
            <a:avLst/>
          </a:prstGeom>
        </p:spPr>
      </p:pic>
      <p:sp>
        <p:nvSpPr>
          <p:cNvPr id="13" name="폭발: 8pt 12">
            <a:extLst>
              <a:ext uri="{FF2B5EF4-FFF2-40B4-BE49-F238E27FC236}">
                <a16:creationId xmlns:a16="http://schemas.microsoft.com/office/drawing/2014/main" id="{ED5597E0-A42F-48E8-9772-8FE11F885E14}"/>
              </a:ext>
            </a:extLst>
          </p:cNvPr>
          <p:cNvSpPr/>
          <p:nvPr/>
        </p:nvSpPr>
        <p:spPr bwMode="auto">
          <a:xfrm>
            <a:off x="2987824" y="1585000"/>
            <a:ext cx="6366604" cy="516873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みよ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4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しょじょが　みごもっている。そして　おとこの　こを　うみ、そのなを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『</a:t>
            </a: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</a:t>
            </a:r>
            <a:r>
              <a:rPr kumimoji="0" lang="en-US" altLang="ja-JP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』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なづける！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962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9C9C45F6-83F4-4E43-91B2-79891A1A2194}"/>
              </a:ext>
            </a:extLst>
          </p:cNvPr>
          <p:cNvGrpSpPr>
            <a:grpSpLocks noChangeAspect="1"/>
          </p:cNvGrpSpPr>
          <p:nvPr/>
        </p:nvGrpSpPr>
        <p:grpSpPr>
          <a:xfrm>
            <a:off x="5457080" y="2031765"/>
            <a:ext cx="3686920" cy="3688348"/>
            <a:chOff x="5444831" y="3717032"/>
            <a:chExt cx="2606771" cy="2607781"/>
          </a:xfrm>
        </p:grpSpPr>
        <p:sp>
          <p:nvSpPr>
            <p:cNvPr id="7" name="순서도: 연결자 6">
              <a:extLst>
                <a:ext uri="{FF2B5EF4-FFF2-40B4-BE49-F238E27FC236}">
                  <a16:creationId xmlns:a16="http://schemas.microsoft.com/office/drawing/2014/main" id="{D4CD137D-6E04-440E-8F8A-5B44F97323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44831" y="3717032"/>
              <a:ext cx="2606771" cy="2607781"/>
            </a:xfrm>
            <a:prstGeom prst="flowChartConnector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A481EE6-1973-4B89-83C3-3B963CFC5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" t="42894" r="-3511" b="2682"/>
            <a:stretch/>
          </p:blipFill>
          <p:spPr>
            <a:xfrm flipH="1">
              <a:off x="5642923" y="3908426"/>
              <a:ext cx="2210583" cy="2210583"/>
            </a:xfrm>
            <a:prstGeom prst="flowChartConnector">
              <a:avLst/>
            </a:prstGeom>
          </p:spPr>
        </p:pic>
      </p:grp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80569" y="490351"/>
            <a:ext cx="240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イスラエルの　たみが　ほりょに　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なることを　よげん　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00796" y="5777593"/>
            <a:ext cx="8676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アッシリヤが　しんりゃくすることを　むすこの　なまえで　よげんしました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D96E86DD-5B2B-40F4-9E27-F80EB1D8E746}"/>
              </a:ext>
            </a:extLst>
          </p:cNvPr>
          <p:cNvSpPr/>
          <p:nvPr/>
        </p:nvSpPr>
        <p:spPr bwMode="auto">
          <a:xfrm>
            <a:off x="60342" y="1792665"/>
            <a:ext cx="5821079" cy="3688349"/>
          </a:xfrm>
          <a:prstGeom prst="homePlate">
            <a:avLst>
              <a:gd name="adj" fmla="val 3404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000000"/>
                </a:solidFill>
                <a:latin typeface="Helvetica" panose="020B0604020202020204" pitchFamily="34" charset="0"/>
              </a:rPr>
              <a:t>マヘル・シャラル・ハシュ・バズ</a:t>
            </a: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kumimoji="0" lang="he-IL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מַהֵ֥ר שָׁלָ֖ל חָ֥שׁ בַּֽז</a:t>
            </a: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イザヤの　じなんの　なまえ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なまえの　いみ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ぶんどりは　はやく、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りゃくだつは　すみやかに　くる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いみ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アッシリヤの　しんりゃくに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よって　アラムと　きたのイスラエルが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ほろびること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1769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0F36FFC4-A87E-4BE8-B661-BD795B02F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2715" r="1357" b="4640"/>
          <a:stretch/>
        </p:blipFill>
        <p:spPr>
          <a:xfrm>
            <a:off x="0" y="1385809"/>
            <a:ext cx="9144000" cy="470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80569" y="501184"/>
            <a:ext cx="247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レムナントうんどうを　よげんしました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のこると　いいました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0D8E0C8-0C56-41A2-B336-ED62314C1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97" y="4557731"/>
            <a:ext cx="3392503" cy="1509213"/>
          </a:xfrm>
          <a:prstGeom prst="rect">
            <a:avLst/>
          </a:prstGeom>
          <a:effectLst>
            <a:outerShdw blurRad="50800" dist="101600" dir="2640000" algn="ctr" rotWithShape="0">
              <a:schemeClr val="tx1">
                <a:lumMod val="85000"/>
                <a:lumOff val="15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419D56-244B-4024-A230-60AF6D099C82}"/>
              </a:ext>
            </a:extLst>
          </p:cNvPr>
          <p:cNvSpPr txBox="1"/>
          <p:nvPr/>
        </p:nvSpPr>
        <p:spPr>
          <a:xfrm>
            <a:off x="1475656" y="521058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Remnant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67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6B82C40E-5EE4-4DDE-86E3-6F3E752FB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60" y="1430259"/>
            <a:ext cx="5951080" cy="4777863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80569" y="464400"/>
            <a:ext cx="240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レムナントうんどうを　よげんしました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みことばは　えいえんだと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50816D1-F9A4-4B18-93B0-FC391A0645AC}"/>
              </a:ext>
            </a:extLst>
          </p:cNvPr>
          <p:cNvGrpSpPr>
            <a:grpSpLocks noChangeAspect="1"/>
          </p:cNvGrpSpPr>
          <p:nvPr/>
        </p:nvGrpSpPr>
        <p:grpSpPr>
          <a:xfrm>
            <a:off x="2051720" y="2701506"/>
            <a:ext cx="5319465" cy="2174865"/>
            <a:chOff x="920341" y="1847787"/>
            <a:chExt cx="7438431" cy="3041205"/>
          </a:xfrm>
        </p:grpSpPr>
        <p:sp>
          <p:nvSpPr>
            <p:cNvPr id="13" name="눈물 방울 12">
              <a:extLst>
                <a:ext uri="{FF2B5EF4-FFF2-40B4-BE49-F238E27FC236}">
                  <a16:creationId xmlns:a16="http://schemas.microsoft.com/office/drawing/2014/main" id="{CB793622-A1C3-42DF-88AE-7727CF053E8E}"/>
                </a:ext>
              </a:extLst>
            </p:cNvPr>
            <p:cNvSpPr>
              <a:spLocks noChangeAspect="1"/>
            </p:cNvSpPr>
            <p:nvPr/>
          </p:nvSpPr>
          <p:spPr bwMode="auto">
            <a:xfrm rot="18831805" flipH="1">
              <a:off x="5219700" y="1847787"/>
              <a:ext cx="3040704" cy="3040704"/>
            </a:xfrm>
            <a:custGeom>
              <a:avLst/>
              <a:gdLst>
                <a:gd name="connsiteX0" fmla="*/ 0 w 2880000"/>
                <a:gd name="connsiteY0" fmla="*/ 1440000 h 2880000"/>
                <a:gd name="connsiteX1" fmla="*/ 1440000 w 2880000"/>
                <a:gd name="connsiteY1" fmla="*/ 0 h 2880000"/>
                <a:gd name="connsiteX2" fmla="*/ 3040704 w 2880000"/>
                <a:gd name="connsiteY2" fmla="*/ -160704 h 2880000"/>
                <a:gd name="connsiteX3" fmla="*/ 2880000 w 2880000"/>
                <a:gd name="connsiteY3" fmla="*/ 1440000 h 2880000"/>
                <a:gd name="connsiteX4" fmla="*/ 1440000 w 2880000"/>
                <a:gd name="connsiteY4" fmla="*/ 2880000 h 2880000"/>
                <a:gd name="connsiteX5" fmla="*/ 0 w 2880000"/>
                <a:gd name="connsiteY5" fmla="*/ 1440000 h 2880000"/>
                <a:gd name="connsiteX0" fmla="*/ 0 w 3040704"/>
                <a:gd name="connsiteY0" fmla="*/ 1600704 h 3040704"/>
                <a:gd name="connsiteX1" fmla="*/ 1440000 w 3040704"/>
                <a:gd name="connsiteY1" fmla="*/ 160704 h 3040704"/>
                <a:gd name="connsiteX2" fmla="*/ 3040704 w 3040704"/>
                <a:gd name="connsiteY2" fmla="*/ 0 h 3040704"/>
                <a:gd name="connsiteX3" fmla="*/ 2880000 w 3040704"/>
                <a:gd name="connsiteY3" fmla="*/ 1600704 h 3040704"/>
                <a:gd name="connsiteX4" fmla="*/ 1440000 w 3040704"/>
                <a:gd name="connsiteY4" fmla="*/ 3040704 h 3040704"/>
                <a:gd name="connsiteX5" fmla="*/ 0 w 3040704"/>
                <a:gd name="connsiteY5" fmla="*/ 1600704 h 3040704"/>
                <a:gd name="connsiteX0" fmla="*/ 0 w 3040704"/>
                <a:gd name="connsiteY0" fmla="*/ 1600704 h 3040704"/>
                <a:gd name="connsiteX1" fmla="*/ 1440000 w 3040704"/>
                <a:gd name="connsiteY1" fmla="*/ 160704 h 3040704"/>
                <a:gd name="connsiteX2" fmla="*/ 3040704 w 3040704"/>
                <a:gd name="connsiteY2" fmla="*/ 0 h 3040704"/>
                <a:gd name="connsiteX3" fmla="*/ 2880000 w 3040704"/>
                <a:gd name="connsiteY3" fmla="*/ 1600704 h 3040704"/>
                <a:gd name="connsiteX4" fmla="*/ 1440000 w 3040704"/>
                <a:gd name="connsiteY4" fmla="*/ 3040704 h 3040704"/>
                <a:gd name="connsiteX5" fmla="*/ 0 w 3040704"/>
                <a:gd name="connsiteY5" fmla="*/ 1600704 h 304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0704" h="3040704">
                  <a:moveTo>
                    <a:pt x="0" y="1600704"/>
                  </a:moveTo>
                  <a:cubicBezTo>
                    <a:pt x="0" y="805414"/>
                    <a:pt x="573823" y="301275"/>
                    <a:pt x="1440000" y="160704"/>
                  </a:cubicBezTo>
                  <a:cubicBezTo>
                    <a:pt x="1966677" y="75230"/>
                    <a:pt x="2507136" y="107136"/>
                    <a:pt x="3040704" y="0"/>
                  </a:cubicBezTo>
                  <a:cubicBezTo>
                    <a:pt x="2933568" y="533568"/>
                    <a:pt x="2961504" y="1049146"/>
                    <a:pt x="2880000" y="1600704"/>
                  </a:cubicBezTo>
                  <a:cubicBezTo>
                    <a:pt x="2880000" y="2395994"/>
                    <a:pt x="2235290" y="3040704"/>
                    <a:pt x="1440000" y="3040704"/>
                  </a:cubicBezTo>
                  <a:cubicBezTo>
                    <a:pt x="644710" y="3040704"/>
                    <a:pt x="0" y="2395994"/>
                    <a:pt x="0" y="1600704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눈물 방울 12">
              <a:extLst>
                <a:ext uri="{FF2B5EF4-FFF2-40B4-BE49-F238E27FC236}">
                  <a16:creationId xmlns:a16="http://schemas.microsoft.com/office/drawing/2014/main" id="{D33A1FCF-5238-47B4-B12D-725A8A29C0A7}"/>
                </a:ext>
              </a:extLst>
            </p:cNvPr>
            <p:cNvSpPr>
              <a:spLocks noChangeAspect="1"/>
            </p:cNvSpPr>
            <p:nvPr/>
          </p:nvSpPr>
          <p:spPr bwMode="auto">
            <a:xfrm rot="2768195">
              <a:off x="920341" y="1848288"/>
              <a:ext cx="3040704" cy="3040704"/>
            </a:xfrm>
            <a:custGeom>
              <a:avLst/>
              <a:gdLst>
                <a:gd name="connsiteX0" fmla="*/ 0 w 2880000"/>
                <a:gd name="connsiteY0" fmla="*/ 1440000 h 2880000"/>
                <a:gd name="connsiteX1" fmla="*/ 1440000 w 2880000"/>
                <a:gd name="connsiteY1" fmla="*/ 0 h 2880000"/>
                <a:gd name="connsiteX2" fmla="*/ 3040704 w 2880000"/>
                <a:gd name="connsiteY2" fmla="*/ -160704 h 2880000"/>
                <a:gd name="connsiteX3" fmla="*/ 2880000 w 2880000"/>
                <a:gd name="connsiteY3" fmla="*/ 1440000 h 2880000"/>
                <a:gd name="connsiteX4" fmla="*/ 1440000 w 2880000"/>
                <a:gd name="connsiteY4" fmla="*/ 2880000 h 2880000"/>
                <a:gd name="connsiteX5" fmla="*/ 0 w 2880000"/>
                <a:gd name="connsiteY5" fmla="*/ 1440000 h 2880000"/>
                <a:gd name="connsiteX0" fmla="*/ 0 w 3040704"/>
                <a:gd name="connsiteY0" fmla="*/ 1600704 h 3040704"/>
                <a:gd name="connsiteX1" fmla="*/ 1440000 w 3040704"/>
                <a:gd name="connsiteY1" fmla="*/ 160704 h 3040704"/>
                <a:gd name="connsiteX2" fmla="*/ 3040704 w 3040704"/>
                <a:gd name="connsiteY2" fmla="*/ 0 h 3040704"/>
                <a:gd name="connsiteX3" fmla="*/ 2880000 w 3040704"/>
                <a:gd name="connsiteY3" fmla="*/ 1600704 h 3040704"/>
                <a:gd name="connsiteX4" fmla="*/ 1440000 w 3040704"/>
                <a:gd name="connsiteY4" fmla="*/ 3040704 h 3040704"/>
                <a:gd name="connsiteX5" fmla="*/ 0 w 3040704"/>
                <a:gd name="connsiteY5" fmla="*/ 1600704 h 3040704"/>
                <a:gd name="connsiteX0" fmla="*/ 0 w 3040704"/>
                <a:gd name="connsiteY0" fmla="*/ 1600704 h 3040704"/>
                <a:gd name="connsiteX1" fmla="*/ 1440000 w 3040704"/>
                <a:gd name="connsiteY1" fmla="*/ 160704 h 3040704"/>
                <a:gd name="connsiteX2" fmla="*/ 3040704 w 3040704"/>
                <a:gd name="connsiteY2" fmla="*/ 0 h 3040704"/>
                <a:gd name="connsiteX3" fmla="*/ 2880000 w 3040704"/>
                <a:gd name="connsiteY3" fmla="*/ 1600704 h 3040704"/>
                <a:gd name="connsiteX4" fmla="*/ 1440000 w 3040704"/>
                <a:gd name="connsiteY4" fmla="*/ 3040704 h 3040704"/>
                <a:gd name="connsiteX5" fmla="*/ 0 w 3040704"/>
                <a:gd name="connsiteY5" fmla="*/ 1600704 h 304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0704" h="3040704">
                  <a:moveTo>
                    <a:pt x="0" y="1600704"/>
                  </a:moveTo>
                  <a:cubicBezTo>
                    <a:pt x="0" y="805414"/>
                    <a:pt x="573823" y="301275"/>
                    <a:pt x="1440000" y="160704"/>
                  </a:cubicBezTo>
                  <a:cubicBezTo>
                    <a:pt x="1966677" y="75230"/>
                    <a:pt x="2507136" y="107136"/>
                    <a:pt x="3040704" y="0"/>
                  </a:cubicBezTo>
                  <a:cubicBezTo>
                    <a:pt x="2933568" y="533568"/>
                    <a:pt x="2961504" y="1049146"/>
                    <a:pt x="2880000" y="1600704"/>
                  </a:cubicBezTo>
                  <a:cubicBezTo>
                    <a:pt x="2880000" y="2395994"/>
                    <a:pt x="2235290" y="3040704"/>
                    <a:pt x="1440000" y="3040704"/>
                  </a:cubicBezTo>
                  <a:cubicBezTo>
                    <a:pt x="644710" y="3040704"/>
                    <a:pt x="0" y="2395994"/>
                    <a:pt x="0" y="1600704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055E78-B3CC-4003-BDFD-9239E45303B9}"/>
                </a:ext>
              </a:extLst>
            </p:cNvPr>
            <p:cNvSpPr txBox="1"/>
            <p:nvPr/>
          </p:nvSpPr>
          <p:spPr>
            <a:xfrm>
              <a:off x="935226" y="2750092"/>
              <a:ext cx="3324661" cy="1162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4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みことば</a:t>
              </a:r>
              <a:endParaRPr lang="ko-KR" altLang="en-US" sz="44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07056E-7B1B-47A3-8FF6-77BD66341675}"/>
                </a:ext>
              </a:extLst>
            </p:cNvPr>
            <p:cNvSpPr txBox="1"/>
            <p:nvPr/>
          </p:nvSpPr>
          <p:spPr>
            <a:xfrm>
              <a:off x="4904101" y="2669559"/>
              <a:ext cx="3454671" cy="1162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4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えいえん</a:t>
              </a:r>
              <a:endParaRPr lang="ko-KR" altLang="en-US" sz="48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19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36196</TotalTime>
  <Words>504</Words>
  <Application>Microsoft Office PowerPoint</Application>
  <PresentationFormat>画面に合わせる (4:3)</PresentationFormat>
  <Paragraphs>122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Arial</vt:lpstr>
      <vt:lpstr>ＭＳ Ｐゴシック</vt:lpstr>
      <vt:lpstr>맑은 고딕</vt:lpstr>
      <vt:lpstr>Helvetica</vt:lpstr>
      <vt:lpstr>굴림</vt:lpstr>
      <vt:lpstr>HY울릉도B</vt:lpstr>
      <vt:lpstr>HY견고딕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2394</cp:revision>
  <dcterms:created xsi:type="dcterms:W3CDTF">2008-03-21T01:39:31Z</dcterms:created>
  <dcterms:modified xsi:type="dcterms:W3CDTF">2022-03-04T10:15:05Z</dcterms:modified>
</cp:coreProperties>
</file>