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9" r:id="rId2"/>
    <p:sldId id="611" r:id="rId3"/>
    <p:sldId id="612" r:id="rId4"/>
    <p:sldId id="613" r:id="rId5"/>
    <p:sldId id="599" r:id="rId6"/>
    <p:sldId id="600" r:id="rId7"/>
    <p:sldId id="601" r:id="rId8"/>
    <p:sldId id="602" r:id="rId9"/>
    <p:sldId id="603" r:id="rId10"/>
    <p:sldId id="604" r:id="rId11"/>
    <p:sldId id="607" r:id="rId12"/>
    <p:sldId id="609" r:id="rId13"/>
    <p:sldId id="610" r:id="rId14"/>
    <p:sldId id="614" r:id="rId15"/>
    <p:sldId id="615" r:id="rId16"/>
  </p:sldIdLst>
  <p:sldSz cx="9144000" cy="6858000" type="screen4x3"/>
  <p:notesSz cx="7004050" cy="9290050"/>
  <p:embeddedFontLst>
    <p:embeddedFont>
      <p:font typeface="굴림" panose="020B0600000101010101" pitchFamily="34" charset="-127"/>
      <p:regular r:id="rId19"/>
    </p:embeddedFont>
    <p:embeddedFont>
      <p:font typeface="HY견고딕" panose="020B0600070205080204" charset="-127"/>
      <p:regular r:id="rId20"/>
    </p:embeddedFont>
    <p:embeddedFont>
      <p:font typeface="HY중고딕" panose="020B0600070205080204" charset="-127"/>
      <p:regular r:id="rId21"/>
    </p:embeddedFont>
    <p:embeddedFont>
      <p:font typeface="맑은 고딕" panose="020B0503020000020004" pitchFamily="34" charset="-127"/>
      <p:regular r:id="rId22"/>
      <p:bold r:id="rId23"/>
    </p:embeddedFont>
  </p:embeddedFontLst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C96FC5E6-870C-4CA0-AFB2-2CF6382295CE}">
          <p14:sldIdLst>
            <p14:sldId id="259"/>
            <p14:sldId id="611"/>
            <p14:sldId id="612"/>
            <p14:sldId id="613"/>
            <p14:sldId id="599"/>
            <p14:sldId id="600"/>
            <p14:sldId id="601"/>
            <p14:sldId id="602"/>
            <p14:sldId id="603"/>
            <p14:sldId id="604"/>
            <p14:sldId id="607"/>
            <p14:sldId id="609"/>
            <p14:sldId id="610"/>
            <p14:sldId id="614"/>
            <p14:sldId id="615"/>
          </p14:sldIdLst>
        </p14:section>
        <p14:section name="제목 없는 구역" id="{0D67D9B7-D75C-46E6-B1D2-C36E4ADAE29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826" initials="1" lastIdx="1" clrIdx="0">
    <p:extLst>
      <p:ext uri="{19B8F6BF-5375-455C-9EA6-DF929625EA0E}">
        <p15:presenceInfo xmlns:p15="http://schemas.microsoft.com/office/powerpoint/2012/main" userId="S::1826@keyexprress.club::7c16b410-f27d-4f28-a48e-19871afca9d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DF75"/>
    <a:srgbClr val="66569D"/>
    <a:srgbClr val="FDF181"/>
    <a:srgbClr val="5E2E12"/>
    <a:srgbClr val="F79646"/>
    <a:srgbClr val="FFFF99"/>
    <a:srgbClr val="C2DCFF"/>
    <a:srgbClr val="D4D4D4"/>
    <a:srgbClr val="FFC1C0"/>
    <a:srgbClr val="B8D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995" autoAdjust="0"/>
    <p:restoredTop sz="93955" autoAdjust="0"/>
  </p:normalViewPr>
  <p:slideViewPr>
    <p:cSldViewPr>
      <p:cViewPr varScale="1">
        <p:scale>
          <a:sx n="65" d="100"/>
          <a:sy n="65" d="100"/>
        </p:scale>
        <p:origin x="48" y="9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967163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A32B07B0-F652-4E62-955C-7E3C4761B03E}" type="datetimeFigureOut">
              <a:rPr lang="ko-KR" altLang="en-US"/>
              <a:pPr>
                <a:defRPr/>
              </a:pPr>
              <a:t>2022-03-11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967163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762EB21B-85CD-464E-A575-A2FD459B4D6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967163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0EE5CA66-2304-4544-86FB-D11B9FEE2FED}" type="datetimeFigureOut">
              <a:rPr lang="ko-KR" altLang="en-US"/>
              <a:pPr>
                <a:defRPr/>
              </a:pPr>
              <a:t>2022-03-11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696913"/>
            <a:ext cx="4645025" cy="3484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00088" y="4411663"/>
            <a:ext cx="5603875" cy="4181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967163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5ADA6992-C13F-44F5-98E4-943CB8B28AD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DA6992-C13F-44F5-98E4-943CB8B28ADE}" type="slidenum">
              <a:rPr lang="ko-KR" altLang="en-US" smtClean="0"/>
              <a:pPr>
                <a:defRPr/>
              </a:pPr>
              <a:t>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4865761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0142482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778678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5368001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5813564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CDE2F2-D0B9-4F36-9CAA-0EFF56D09ED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203744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670081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9896088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5101933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2105109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1322213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41665392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98477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1B3D3-8AAF-4345-83B8-48DFCE0DD3E6}" type="datetimeFigureOut">
              <a:rPr lang="ko-KR" altLang="en-US"/>
              <a:pPr>
                <a:defRPr/>
              </a:pPr>
              <a:t>2022-03-11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CA0E2-4BDC-476E-8F52-2555C342759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44B29-FC16-42D7-A54A-AE265A8B2D06}" type="datetimeFigureOut">
              <a:rPr lang="ko-KR" altLang="en-US"/>
              <a:pPr>
                <a:defRPr/>
              </a:pPr>
              <a:t>2022-03-11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B4D64-9061-48F5-A925-4F5213100E8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A7552-4013-40B1-97DD-08A6325789BC}" type="datetimeFigureOut">
              <a:rPr lang="ko-KR" altLang="en-US"/>
              <a:pPr>
                <a:defRPr/>
              </a:pPr>
              <a:t>2022-03-11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04F3C-89F1-4B85-9A65-75F8BF37A88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EEC14-D136-4969-A41C-AD93C7D98344}" type="datetimeFigureOut">
              <a:rPr lang="ko-KR" altLang="en-US"/>
              <a:pPr>
                <a:defRPr/>
              </a:pPr>
              <a:t>2022-03-11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A85BB-0A50-4E18-B30F-C8DC382C421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E6F0C-2F8C-4948-8764-F61792285A0E}" type="datetimeFigureOut">
              <a:rPr lang="ko-KR" altLang="en-US"/>
              <a:pPr>
                <a:defRPr/>
              </a:pPr>
              <a:t>2022-03-11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28FEF-4989-41D6-855F-806A24A7993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D0E8E-A300-4AF7-BFED-4E20C4B2B9BE}" type="datetimeFigureOut">
              <a:rPr lang="ko-KR" altLang="en-US"/>
              <a:pPr>
                <a:defRPr/>
              </a:pPr>
              <a:t>2022-03-11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28EC0-1958-4C74-8687-A6982BA71A7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155BB-F4C8-4D6F-94F3-CC6D95652717}" type="datetimeFigureOut">
              <a:rPr lang="ko-KR" altLang="en-US"/>
              <a:pPr>
                <a:defRPr/>
              </a:pPr>
              <a:t>2022-03-11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C2885-EB7A-41F3-8D73-533BF46A8C7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5C561-4942-4F77-9814-5E4339E085B1}" type="datetimeFigureOut">
              <a:rPr lang="ko-KR" altLang="en-US"/>
              <a:pPr>
                <a:defRPr/>
              </a:pPr>
              <a:t>2022-03-11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BCF96-DFE9-4DBF-A03C-124B0B0D6BA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1318C-2A09-4135-BC61-8C77AE391CAA}" type="datetimeFigureOut">
              <a:rPr lang="ko-KR" altLang="en-US"/>
              <a:pPr>
                <a:defRPr/>
              </a:pPr>
              <a:t>2022-03-11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F653E-2ECF-4100-958E-6D8EBE12DA6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B59E0-0E0E-44CC-9A04-9918756DFD25}" type="datetimeFigureOut">
              <a:rPr lang="ko-KR" altLang="en-US"/>
              <a:pPr>
                <a:defRPr/>
              </a:pPr>
              <a:t>2022-03-11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DD93A-1DA2-4C0F-ABBF-D053DC4423B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0CFD9-1FB1-44E6-8216-C77415369C13}" type="datetimeFigureOut">
              <a:rPr lang="ko-KR" altLang="en-US"/>
              <a:pPr>
                <a:defRPr/>
              </a:pPr>
              <a:t>2022-03-11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A77CF-5C0B-4624-B4F4-644F573A4A8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FF0AAE7-0892-4F73-8CA1-6E89D1B6B97E}" type="datetimeFigureOut">
              <a:rPr lang="ko-KR" altLang="en-US"/>
              <a:pPr>
                <a:defRPr/>
              </a:pPr>
              <a:t>2022-03-11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977FF02-9BE1-469E-8693-E852BF04072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16" r:id="rId1"/>
    <p:sldLayoutId id="2147486717" r:id="rId2"/>
    <p:sldLayoutId id="2147486718" r:id="rId3"/>
    <p:sldLayoutId id="2147486719" r:id="rId4"/>
    <p:sldLayoutId id="2147486720" r:id="rId5"/>
    <p:sldLayoutId id="2147486721" r:id="rId6"/>
    <p:sldLayoutId id="2147486722" r:id="rId7"/>
    <p:sldLayoutId id="2147486723" r:id="rId8"/>
    <p:sldLayoutId id="2147486724" r:id="rId9"/>
    <p:sldLayoutId id="2147486725" r:id="rId10"/>
    <p:sldLayoutId id="2147486726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microsoft.com/office/2007/relationships/hdphoto" Target="../media/hdphoto2.wdp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평행 사변형 8">
            <a:extLst>
              <a:ext uri="{FF2B5EF4-FFF2-40B4-BE49-F238E27FC236}">
                <a16:creationId xmlns:a16="http://schemas.microsoft.com/office/drawing/2014/main" id="{AE5E47AE-010C-4958-8E30-08B89897B074}"/>
              </a:ext>
            </a:extLst>
          </p:cNvPr>
          <p:cNvSpPr/>
          <p:nvPr/>
        </p:nvSpPr>
        <p:spPr bwMode="auto">
          <a:xfrm>
            <a:off x="-900608" y="-619484"/>
            <a:ext cx="10585176" cy="8096968"/>
          </a:xfrm>
          <a:prstGeom prst="parallelogram">
            <a:avLst>
              <a:gd name="adj" fmla="val 50962"/>
            </a:avLst>
          </a:prstGeom>
          <a:solidFill>
            <a:schemeClr val="lt1">
              <a:alpha val="6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6" name="평행 사변형 15">
            <a:extLst>
              <a:ext uri="{FF2B5EF4-FFF2-40B4-BE49-F238E27FC236}">
                <a16:creationId xmlns:a16="http://schemas.microsoft.com/office/drawing/2014/main" id="{4E5C8DA0-49CD-4416-A469-767B332AA629}"/>
              </a:ext>
            </a:extLst>
          </p:cNvPr>
          <p:cNvSpPr/>
          <p:nvPr/>
        </p:nvSpPr>
        <p:spPr bwMode="auto">
          <a:xfrm>
            <a:off x="7596336" y="-99392"/>
            <a:ext cx="1512168" cy="1728192"/>
          </a:xfrm>
          <a:prstGeom prst="parallelogram">
            <a:avLst>
              <a:gd name="adj" fmla="val 5765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4" name="평행 사변형 13">
            <a:extLst>
              <a:ext uri="{FF2B5EF4-FFF2-40B4-BE49-F238E27FC236}">
                <a16:creationId xmlns:a16="http://schemas.microsoft.com/office/drawing/2014/main" id="{90055BA8-873F-4E20-928C-DF7127078317}"/>
              </a:ext>
            </a:extLst>
          </p:cNvPr>
          <p:cNvSpPr/>
          <p:nvPr/>
        </p:nvSpPr>
        <p:spPr bwMode="auto">
          <a:xfrm>
            <a:off x="-324544" y="4653136"/>
            <a:ext cx="2592288" cy="2304256"/>
          </a:xfrm>
          <a:prstGeom prst="parallelogram">
            <a:avLst>
              <a:gd name="adj" fmla="val 5187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701F65-9395-4E2E-9ECD-3C160C63F809}"/>
              </a:ext>
            </a:extLst>
          </p:cNvPr>
          <p:cNvSpPr txBox="1"/>
          <p:nvPr/>
        </p:nvSpPr>
        <p:spPr>
          <a:xfrm>
            <a:off x="1592542" y="273422"/>
            <a:ext cx="72999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altLang="ko-KR" sz="3600" b="1" dirty="0">
                <a:ln w="10160" cmpd="dbl">
                  <a:noFill/>
                  <a:prstDash val="solid"/>
                </a:ln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2022</a:t>
            </a:r>
            <a:r>
              <a:rPr lang="ja-JP" altLang="en-US" sz="3600" b="1" dirty="0">
                <a:ln w="10160" cmpd="dbl">
                  <a:noFill/>
                  <a:prstDash val="solid"/>
                </a:ln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ねん</a:t>
            </a:r>
            <a:r>
              <a:rPr lang="ko-KR" altLang="en-US" sz="3600" b="1" dirty="0">
                <a:ln w="10160" cmpd="dbl">
                  <a:noFill/>
                  <a:prstDash val="solid"/>
                </a:ln>
                <a:solidFill>
                  <a:prstClr val="black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en-US" altLang="ko-KR" sz="3600" b="1" dirty="0">
                <a:ln w="10160" cmpd="dbl">
                  <a:noFill/>
                  <a:prstDash val="solid"/>
                </a:ln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lang="ja-JP" altLang="en-US" sz="3600" b="1" dirty="0">
                <a:ln w="10160" cmpd="dbl">
                  <a:noFill/>
                  <a:prstDash val="solid"/>
                </a:ln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がつ　がくいんふくいんか</a:t>
            </a:r>
            <a:endParaRPr lang="en-US" altLang="ja-JP" sz="3600" b="1" dirty="0">
              <a:ln w="10160" cmpd="dbl">
                <a:noFill/>
                <a:prstDash val="solid"/>
              </a:ln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r"/>
            <a:r>
              <a:rPr lang="en-US" altLang="ko-KR" b="1" dirty="0">
                <a:ln w="10160" cmpd="dbl">
                  <a:noFill/>
                  <a:prstDash val="solid"/>
                </a:ln>
                <a:latin typeface="HY중고딕" panose="02030600000101010101" pitchFamily="18" charset="-127"/>
                <a:ea typeface="HY중고딕" panose="02030600000101010101" pitchFamily="18" charset="-127"/>
              </a:rPr>
              <a:t>(</a:t>
            </a:r>
            <a:r>
              <a:rPr lang="ko-KR" altLang="en-US" b="1" dirty="0">
                <a:ln w="10160" cmpd="dbl">
                  <a:noFill/>
                  <a:prstDash val="solid"/>
                </a:ln>
                <a:latin typeface="HY중고딕" panose="02030600000101010101" pitchFamily="18" charset="-127"/>
                <a:ea typeface="HY중고딕" panose="02030600000101010101" pitchFamily="18" charset="-127"/>
              </a:rPr>
              <a:t>사</a:t>
            </a:r>
            <a:r>
              <a:rPr lang="en-US" altLang="ko-KR" b="1" dirty="0">
                <a:ln w="10160" cmpd="dbl">
                  <a:noFill/>
                  <a:prstDash val="solid"/>
                </a:ln>
                <a:latin typeface="HY중고딕" panose="02030600000101010101" pitchFamily="18" charset="-127"/>
                <a:ea typeface="HY중고딕" panose="02030600000101010101" pitchFamily="18" charset="-127"/>
              </a:rPr>
              <a:t>) </a:t>
            </a:r>
            <a:r>
              <a:rPr lang="ko-KR" altLang="en-US" b="1" dirty="0">
                <a:ln w="10160" cmpd="dbl">
                  <a:noFill/>
                  <a:prstDash val="solid"/>
                </a:ln>
                <a:latin typeface="HY중고딕" panose="02030600000101010101" pitchFamily="18" charset="-127"/>
                <a:ea typeface="HY중고딕" panose="02030600000101010101" pitchFamily="18" charset="-127"/>
              </a:rPr>
              <a:t>세계복음화 전도협회 어린이선교국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C64DF9-811C-461A-8EB9-2C1E335AC0C1}"/>
              </a:ext>
            </a:extLst>
          </p:cNvPr>
          <p:cNvSpPr txBox="1"/>
          <p:nvPr/>
        </p:nvSpPr>
        <p:spPr>
          <a:xfrm>
            <a:off x="935596" y="2546920"/>
            <a:ext cx="691276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1" kern="0" noProof="0" dirty="0">
                <a:ln w="10160" cmpd="dbl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ea"/>
                <a:ea typeface="+mn-ea"/>
              </a:rPr>
              <a:t>あらかじめ　せいふくした　</a:t>
            </a:r>
            <a:endParaRPr kumimoji="0" lang="en-US" altLang="ja-JP" sz="4400" b="1" kern="0" noProof="0" dirty="0">
              <a:ln w="10160" cmpd="dbl">
                <a:noFill/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n-ea"/>
              <a:ea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1" kern="0" noProof="0" dirty="0">
                <a:ln w="10160" cmpd="dbl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ea"/>
                <a:ea typeface="+mn-ea"/>
              </a:rPr>
              <a:t>ダニエル</a:t>
            </a:r>
            <a:r>
              <a:rPr kumimoji="0" lang="en-US" altLang="ko-KR" sz="2800" i="0" u="none" strike="noStrike" kern="0" normalizeH="0" baseline="0" noProof="0" dirty="0">
                <a:ln w="10160" cmpd="dbl">
                  <a:noFill/>
                  <a:prstDash val="solid"/>
                </a:ln>
                <a:uLnTx/>
                <a:uFillTx/>
                <a:latin typeface="+mn-ea"/>
                <a:ea typeface="+mn-ea"/>
              </a:rPr>
              <a:t>(</a:t>
            </a:r>
            <a:r>
              <a:rPr kumimoji="0" lang="ja-JP" altLang="en-US" sz="2800" i="0" u="none" strike="noStrike" kern="0" normalizeH="0" baseline="0" noProof="0" dirty="0">
                <a:ln w="10160" cmpd="dbl">
                  <a:noFill/>
                  <a:prstDash val="solid"/>
                </a:ln>
                <a:uLnTx/>
                <a:uFillTx/>
                <a:latin typeface="+mn-ea"/>
                <a:ea typeface="+mn-ea"/>
              </a:rPr>
              <a:t>ダニエル</a:t>
            </a:r>
            <a:r>
              <a:rPr kumimoji="0" lang="ko-KR" altLang="en-US" sz="2800" kern="0" dirty="0">
                <a:ln w="10160" cmpd="dbl">
                  <a:noFill/>
                  <a:prstDash val="solid"/>
                </a:ln>
                <a:latin typeface="+mn-ea"/>
                <a:ea typeface="+mn-ea"/>
              </a:rPr>
              <a:t> </a:t>
            </a:r>
            <a:r>
              <a:rPr kumimoji="0" lang="en-US" altLang="ko-KR" sz="2800" kern="0" dirty="0">
                <a:ln w="10160" cmpd="dbl">
                  <a:noFill/>
                  <a:prstDash val="solid"/>
                </a:ln>
                <a:latin typeface="+mn-ea"/>
                <a:ea typeface="+mn-ea"/>
              </a:rPr>
              <a:t>1:8~9</a:t>
            </a:r>
            <a:r>
              <a:rPr kumimoji="0" lang="en-US" altLang="ko-KR" sz="2800" i="0" u="none" strike="noStrike" kern="0" normalizeH="0" baseline="0" noProof="0" dirty="0">
                <a:ln w="10160" cmpd="dbl">
                  <a:noFill/>
                  <a:prstDash val="solid"/>
                </a:ln>
                <a:uLnTx/>
                <a:uFillTx/>
                <a:latin typeface="+mn-ea"/>
                <a:ea typeface="+mn-ea"/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E38E38-1153-4B17-9BAB-26951F91EC50}"/>
              </a:ext>
            </a:extLst>
          </p:cNvPr>
          <p:cNvSpPr txBox="1"/>
          <p:nvPr/>
        </p:nvSpPr>
        <p:spPr>
          <a:xfrm>
            <a:off x="350658" y="5320474"/>
            <a:ext cx="12418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sz="5400" dirty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ja-JP" altLang="en-US" sz="4000" dirty="0">
                <a:latin typeface="+mn-ea"/>
                <a:ea typeface="+mn-ea"/>
              </a:rPr>
              <a:t>か</a:t>
            </a:r>
            <a:endParaRPr lang="ko-KR" altLang="en-US" sz="5400" dirty="0">
              <a:latin typeface="+mn-ea"/>
              <a:ea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  <p:bldP spid="14" grpId="0" animBg="1"/>
      <p:bldP spid="7" grpId="0"/>
      <p:bldP spid="11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텍스트이(가) 표시된 사진&#10;&#10;자동 생성된 설명">
            <a:extLst>
              <a:ext uri="{FF2B5EF4-FFF2-40B4-BE49-F238E27FC236}">
                <a16:creationId xmlns:a16="http://schemas.microsoft.com/office/drawing/2014/main" id="{1DBC0DEF-6E41-427D-8904-B63151BDCA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30" y="1497478"/>
            <a:ext cx="7939685" cy="4529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평행 사변형 13">
            <a:extLst>
              <a:ext uri="{FF2B5EF4-FFF2-40B4-BE49-F238E27FC236}">
                <a16:creationId xmlns:a16="http://schemas.microsoft.com/office/drawing/2014/main" id="{55AD9609-C7F5-45CF-B077-152A70AB0059}"/>
              </a:ext>
            </a:extLst>
          </p:cNvPr>
          <p:cNvSpPr/>
          <p:nvPr/>
        </p:nvSpPr>
        <p:spPr bwMode="auto">
          <a:xfrm>
            <a:off x="0" y="13752"/>
            <a:ext cx="9144000" cy="1302314"/>
          </a:xfrm>
          <a:prstGeom prst="parallelogram">
            <a:avLst>
              <a:gd name="adj" fmla="val 31068"/>
            </a:avLst>
          </a:prstGeom>
          <a:solidFill>
            <a:schemeClr val="lt1">
              <a:alpha val="6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" name="평행 사변형 15">
            <a:extLst>
              <a:ext uri="{FF2B5EF4-FFF2-40B4-BE49-F238E27FC236}">
                <a16:creationId xmlns:a16="http://schemas.microsoft.com/office/drawing/2014/main" id="{0421FF09-CE69-4B52-8C0A-668FA818E96C}"/>
              </a:ext>
            </a:extLst>
          </p:cNvPr>
          <p:cNvSpPr/>
          <p:nvPr/>
        </p:nvSpPr>
        <p:spPr bwMode="auto">
          <a:xfrm>
            <a:off x="23284" y="0"/>
            <a:ext cx="818191" cy="1316066"/>
          </a:xfrm>
          <a:prstGeom prst="parallelogram">
            <a:avLst>
              <a:gd name="adj" fmla="val 5187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298981" y="196043"/>
            <a:ext cx="23288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1769041" y="126300"/>
            <a:ext cx="68653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2.</a:t>
            </a:r>
            <a:r>
              <a:rPr kumimoji="1" lang="ja-JP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「あらかじめ　せいふく」を</a:t>
            </a:r>
            <a:endParaRPr kumimoji="1" lang="en-US" altLang="ja-JP" sz="32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しっていました</a:t>
            </a:r>
            <a:endParaRPr kumimoji="1" lang="en-US" altLang="ko-KR" sz="32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" name="평행 사변형 14">
            <a:extLst>
              <a:ext uri="{FF2B5EF4-FFF2-40B4-BE49-F238E27FC236}">
                <a16:creationId xmlns:a16="http://schemas.microsoft.com/office/drawing/2014/main" id="{7A3AD2D9-B36B-4938-9BAE-6E627FF64981}"/>
              </a:ext>
            </a:extLst>
          </p:cNvPr>
          <p:cNvSpPr/>
          <p:nvPr/>
        </p:nvSpPr>
        <p:spPr bwMode="auto">
          <a:xfrm>
            <a:off x="60342" y="6093296"/>
            <a:ext cx="440454" cy="762534"/>
          </a:xfrm>
          <a:prstGeom prst="parallelogram">
            <a:avLst>
              <a:gd name="adj" fmla="val 5765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29292B-B6BD-4EA3-9506-D76A3510B0AE}"/>
              </a:ext>
            </a:extLst>
          </p:cNvPr>
          <p:cNvSpPr txBox="1"/>
          <p:nvPr/>
        </p:nvSpPr>
        <p:spPr>
          <a:xfrm>
            <a:off x="575811" y="6208480"/>
            <a:ext cx="8507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lang="en-US" altLang="ja-JP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ダリヨスおうの　じだいの　いんぼうに　かちました</a:t>
            </a:r>
            <a:endParaRPr kumimoji="1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AD90D4C7-FB6D-475A-BBDC-BD385101E6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0282" y="2845335"/>
            <a:ext cx="2083436" cy="3181732"/>
          </a:xfrm>
          <a:prstGeom prst="rect">
            <a:avLst/>
          </a:prstGeom>
        </p:spPr>
      </p:pic>
      <p:sp>
        <p:nvSpPr>
          <p:cNvPr id="10" name="말풍선: 타원형 9">
            <a:extLst>
              <a:ext uri="{FF2B5EF4-FFF2-40B4-BE49-F238E27FC236}">
                <a16:creationId xmlns:a16="http://schemas.microsoft.com/office/drawing/2014/main" id="{E0F44EA3-2879-4BB4-977D-2EDC27A46B0C}"/>
              </a:ext>
            </a:extLst>
          </p:cNvPr>
          <p:cNvSpPr/>
          <p:nvPr/>
        </p:nvSpPr>
        <p:spPr bwMode="auto">
          <a:xfrm>
            <a:off x="179512" y="1329818"/>
            <a:ext cx="4412825" cy="1647176"/>
          </a:xfrm>
          <a:prstGeom prst="wedgeEllipseCallout">
            <a:avLst>
              <a:gd name="adj1" fmla="val 45421"/>
              <a:gd name="adj2" fmla="val 83015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n w="0"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わたしの　かみさまは　みつかいを　おくり、　</a:t>
            </a:r>
            <a:endParaRPr kumimoji="0" lang="en-US" altLang="ja-JP" sz="2400" kern="0" dirty="0">
              <a:ln w="0"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n w="0"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ししの　くちを　ふさいで</a:t>
            </a:r>
            <a:endParaRPr kumimoji="0" lang="en-US" altLang="ja-JP" sz="2400" kern="0" dirty="0">
              <a:ln w="0"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n w="0"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くださいました</a:t>
            </a:r>
            <a:endParaRPr kumimoji="0" lang="ko-KR" altLang="en-US" sz="2400" kern="0" dirty="0">
              <a:ln w="0"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275933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그림 34" descr="텍스트, 왕관상징보석이(가) 표시된 사진&#10;&#10;자동 생성된 설명">
            <a:extLst>
              <a:ext uri="{FF2B5EF4-FFF2-40B4-BE49-F238E27FC236}">
                <a16:creationId xmlns:a16="http://schemas.microsoft.com/office/drawing/2014/main" id="{742D975A-C492-44B1-9650-C304E0144B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926221"/>
            <a:ext cx="9144000" cy="2209800"/>
          </a:xfrm>
          <a:prstGeom prst="rect">
            <a:avLst/>
          </a:prstGeom>
        </p:spPr>
      </p:pic>
      <p:pic>
        <p:nvPicPr>
          <p:cNvPr id="33" name="그림 32" descr="텍스트, 왕관상징보석이(가) 표시된 사진&#10;&#10;자동 생성된 설명">
            <a:extLst>
              <a:ext uri="{FF2B5EF4-FFF2-40B4-BE49-F238E27FC236}">
                <a16:creationId xmlns:a16="http://schemas.microsoft.com/office/drawing/2014/main" id="{69F7FF18-0767-451C-9DF3-E952EC97D0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6712" y="2050351"/>
            <a:ext cx="9144000" cy="2209800"/>
          </a:xfrm>
          <a:prstGeom prst="rect">
            <a:avLst/>
          </a:prstGeom>
        </p:spPr>
      </p:pic>
      <p:sp>
        <p:nvSpPr>
          <p:cNvPr id="14" name="평행 사변형 13">
            <a:extLst>
              <a:ext uri="{FF2B5EF4-FFF2-40B4-BE49-F238E27FC236}">
                <a16:creationId xmlns:a16="http://schemas.microsoft.com/office/drawing/2014/main" id="{55AD9609-C7F5-45CF-B077-152A70AB0059}"/>
              </a:ext>
            </a:extLst>
          </p:cNvPr>
          <p:cNvSpPr/>
          <p:nvPr/>
        </p:nvSpPr>
        <p:spPr bwMode="auto">
          <a:xfrm>
            <a:off x="0" y="13752"/>
            <a:ext cx="9144000" cy="1302314"/>
          </a:xfrm>
          <a:prstGeom prst="parallelogram">
            <a:avLst>
              <a:gd name="adj" fmla="val 31068"/>
            </a:avLst>
          </a:prstGeom>
          <a:solidFill>
            <a:schemeClr val="lt1">
              <a:alpha val="6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" name="평행 사변형 15">
            <a:extLst>
              <a:ext uri="{FF2B5EF4-FFF2-40B4-BE49-F238E27FC236}">
                <a16:creationId xmlns:a16="http://schemas.microsoft.com/office/drawing/2014/main" id="{0421FF09-CE69-4B52-8C0A-668FA818E96C}"/>
              </a:ext>
            </a:extLst>
          </p:cNvPr>
          <p:cNvSpPr/>
          <p:nvPr/>
        </p:nvSpPr>
        <p:spPr bwMode="auto">
          <a:xfrm>
            <a:off x="23284" y="0"/>
            <a:ext cx="818191" cy="1316066"/>
          </a:xfrm>
          <a:prstGeom prst="parallelogram">
            <a:avLst>
              <a:gd name="adj" fmla="val 5187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298981" y="196043"/>
            <a:ext cx="23288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1769041" y="126300"/>
            <a:ext cx="6865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1" lang="en-US" altLang="ko-KR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</a:t>
            </a:r>
            <a:r>
              <a:rPr kumimoji="1" lang="ja-JP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「せかいせいふく」を　しっていました</a:t>
            </a:r>
            <a:endParaRPr kumimoji="1" lang="en-US" altLang="ko-KR" sz="32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5" name="평행 사변형 14">
            <a:extLst>
              <a:ext uri="{FF2B5EF4-FFF2-40B4-BE49-F238E27FC236}">
                <a16:creationId xmlns:a16="http://schemas.microsoft.com/office/drawing/2014/main" id="{7A3AD2D9-B36B-4938-9BAE-6E627FF64981}"/>
              </a:ext>
            </a:extLst>
          </p:cNvPr>
          <p:cNvSpPr/>
          <p:nvPr/>
        </p:nvSpPr>
        <p:spPr bwMode="auto">
          <a:xfrm>
            <a:off x="60342" y="6093296"/>
            <a:ext cx="440454" cy="762534"/>
          </a:xfrm>
          <a:prstGeom prst="parallelogram">
            <a:avLst>
              <a:gd name="adj" fmla="val 5765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29292B-B6BD-4EA3-9506-D76A3510B0AE}"/>
              </a:ext>
            </a:extLst>
          </p:cNvPr>
          <p:cNvSpPr txBox="1"/>
          <p:nvPr/>
        </p:nvSpPr>
        <p:spPr>
          <a:xfrm>
            <a:off x="412409" y="5791086"/>
            <a:ext cx="88207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1)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てんのぐんぜいの　ちょうである　ミカエルが　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たちあがることを　よげんしました</a:t>
            </a:r>
            <a:endParaRPr kumimoji="1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7" name="그림 6" descr="텍스트, 왕관상징보석이(가) 표시된 사진&#10;&#10;자동 생성된 설명">
            <a:extLst>
              <a:ext uri="{FF2B5EF4-FFF2-40B4-BE49-F238E27FC236}">
                <a16:creationId xmlns:a16="http://schemas.microsoft.com/office/drawing/2014/main" id="{6B8234C9-9F21-42A8-91F1-048DF4C43F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4" y="2542189"/>
            <a:ext cx="9144000" cy="220980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F6052D0E-AA6D-452F-B34C-5FC6B93C7C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1760" y="1547486"/>
            <a:ext cx="4608512" cy="454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6906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19" descr="텍스트이(가) 표시된 사진&#10;&#10;자동 생성된 설명">
            <a:extLst>
              <a:ext uri="{FF2B5EF4-FFF2-40B4-BE49-F238E27FC236}">
                <a16:creationId xmlns:a16="http://schemas.microsoft.com/office/drawing/2014/main" id="{FFB1A78D-C473-49C6-A255-DCA5E4B956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24" y="1871757"/>
            <a:ext cx="5031941" cy="4742860"/>
          </a:xfrm>
          <a:prstGeom prst="rect">
            <a:avLst/>
          </a:prstGeom>
        </p:spPr>
      </p:pic>
      <p:pic>
        <p:nvPicPr>
          <p:cNvPr id="13" name="그림 12" descr="실내, 침대, 어두운, 자연이(가) 표시된 사진&#10;&#10;자동 생성된 설명">
            <a:extLst>
              <a:ext uri="{FF2B5EF4-FFF2-40B4-BE49-F238E27FC236}">
                <a16:creationId xmlns:a16="http://schemas.microsoft.com/office/drawing/2014/main" id="{A40FD76E-1C0B-4142-87EB-0C8F91C382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212" y="-895846"/>
            <a:ext cx="5419667" cy="6858000"/>
          </a:xfrm>
          <a:prstGeom prst="rect">
            <a:avLst/>
          </a:prstGeom>
        </p:spPr>
      </p:pic>
      <p:pic>
        <p:nvPicPr>
          <p:cNvPr id="18" name="그림 17" descr="자연, 불, 건물, 벽난로이(가) 표시된 사진&#10;&#10;자동 생성된 설명">
            <a:extLst>
              <a:ext uri="{FF2B5EF4-FFF2-40B4-BE49-F238E27FC236}">
                <a16:creationId xmlns:a16="http://schemas.microsoft.com/office/drawing/2014/main" id="{EBE7DD41-28E4-4E69-976C-30A026D6A8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808" y="-62997"/>
            <a:ext cx="4498889" cy="5993904"/>
          </a:xfrm>
          <a:prstGeom prst="rect">
            <a:avLst/>
          </a:prstGeom>
        </p:spPr>
      </p:pic>
      <p:sp>
        <p:nvSpPr>
          <p:cNvPr id="14" name="평행 사변형 13">
            <a:extLst>
              <a:ext uri="{FF2B5EF4-FFF2-40B4-BE49-F238E27FC236}">
                <a16:creationId xmlns:a16="http://schemas.microsoft.com/office/drawing/2014/main" id="{55AD9609-C7F5-45CF-B077-152A70AB0059}"/>
              </a:ext>
            </a:extLst>
          </p:cNvPr>
          <p:cNvSpPr/>
          <p:nvPr/>
        </p:nvSpPr>
        <p:spPr bwMode="auto">
          <a:xfrm>
            <a:off x="0" y="13752"/>
            <a:ext cx="9144000" cy="1302314"/>
          </a:xfrm>
          <a:prstGeom prst="parallelogram">
            <a:avLst>
              <a:gd name="adj" fmla="val 31068"/>
            </a:avLst>
          </a:prstGeom>
          <a:solidFill>
            <a:schemeClr val="lt1">
              <a:alpha val="6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" name="평행 사변형 15">
            <a:extLst>
              <a:ext uri="{FF2B5EF4-FFF2-40B4-BE49-F238E27FC236}">
                <a16:creationId xmlns:a16="http://schemas.microsoft.com/office/drawing/2014/main" id="{0421FF09-CE69-4B52-8C0A-668FA818E96C}"/>
              </a:ext>
            </a:extLst>
          </p:cNvPr>
          <p:cNvSpPr/>
          <p:nvPr/>
        </p:nvSpPr>
        <p:spPr bwMode="auto">
          <a:xfrm>
            <a:off x="23284" y="0"/>
            <a:ext cx="818191" cy="1316066"/>
          </a:xfrm>
          <a:prstGeom prst="parallelogram">
            <a:avLst>
              <a:gd name="adj" fmla="val 5187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298981" y="196043"/>
            <a:ext cx="26096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1769041" y="126300"/>
            <a:ext cx="6865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3.</a:t>
            </a:r>
            <a:r>
              <a:rPr kumimoji="1" lang="ja-JP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「せかいせいふく」を　しっていました</a:t>
            </a:r>
            <a:endParaRPr kumimoji="1" lang="en-US" altLang="ko-KR" sz="32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" name="평행 사변형 14">
            <a:extLst>
              <a:ext uri="{FF2B5EF4-FFF2-40B4-BE49-F238E27FC236}">
                <a16:creationId xmlns:a16="http://schemas.microsoft.com/office/drawing/2014/main" id="{7A3AD2D9-B36B-4938-9BAE-6E627FF64981}"/>
              </a:ext>
            </a:extLst>
          </p:cNvPr>
          <p:cNvSpPr/>
          <p:nvPr/>
        </p:nvSpPr>
        <p:spPr bwMode="auto">
          <a:xfrm>
            <a:off x="60342" y="6093296"/>
            <a:ext cx="440454" cy="762534"/>
          </a:xfrm>
          <a:prstGeom prst="parallelogram">
            <a:avLst>
              <a:gd name="adj" fmla="val 5765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29292B-B6BD-4EA3-9506-D76A3510B0AE}"/>
              </a:ext>
            </a:extLst>
          </p:cNvPr>
          <p:cNvSpPr txBox="1"/>
          <p:nvPr/>
        </p:nvSpPr>
        <p:spPr>
          <a:xfrm>
            <a:off x="542691" y="5868485"/>
            <a:ext cx="900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kumimoji="1" lang="en-US" altLang="ko-KR" sz="28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r>
              <a:rPr kumimoji="1" lang="ja-JP" altLang="en-US" sz="28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すくわれる　ひとと　めつぼうする　ひとが　いると　</a:t>
            </a:r>
            <a:endParaRPr kumimoji="1" lang="en-US" altLang="ja-JP" sz="28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8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kumimoji="1" lang="ja-JP" altLang="en-US" sz="28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よげんしました</a:t>
            </a:r>
            <a:endParaRPr kumimoji="1" lang="ko-KR" altLang="en-US" sz="28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111524F-0485-43E4-B85E-360FE31F59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109" y="3603149"/>
            <a:ext cx="3866192" cy="2302996"/>
          </a:xfrm>
          <a:prstGeom prst="rect">
            <a:avLst/>
          </a:prstGeom>
        </p:spPr>
      </p:pic>
      <p:pic>
        <p:nvPicPr>
          <p:cNvPr id="6" name="그림 5" descr="텍스트이(가) 표시된 사진&#10;&#10;자동 생성된 설명">
            <a:extLst>
              <a:ext uri="{FF2B5EF4-FFF2-40B4-BE49-F238E27FC236}">
                <a16:creationId xmlns:a16="http://schemas.microsoft.com/office/drawing/2014/main" id="{A7E60DDC-6C07-414E-8A47-691FEDA32C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585" y="3048095"/>
            <a:ext cx="1524212" cy="3036255"/>
          </a:xfrm>
          <a:prstGeom prst="rect">
            <a:avLst/>
          </a:prstGeom>
        </p:spPr>
      </p:pic>
      <p:pic>
        <p:nvPicPr>
          <p:cNvPr id="8" name="그림 7" descr="텍스트이(가) 표시된 사진&#10;&#10;자동 생성된 설명">
            <a:extLst>
              <a:ext uri="{FF2B5EF4-FFF2-40B4-BE49-F238E27FC236}">
                <a16:creationId xmlns:a16="http://schemas.microsoft.com/office/drawing/2014/main" id="{8D08C62C-E1DD-45A0-9812-63A81F3F7E9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911" y="2641111"/>
            <a:ext cx="2448272" cy="3412127"/>
          </a:xfrm>
          <a:prstGeom prst="rect">
            <a:avLst/>
          </a:prstGeom>
        </p:spPr>
      </p:pic>
      <p:pic>
        <p:nvPicPr>
          <p:cNvPr id="11" name="그림 10" descr="텍스트이(가) 표시된 사진&#10;&#10;자동 생성된 설명">
            <a:extLst>
              <a:ext uri="{FF2B5EF4-FFF2-40B4-BE49-F238E27FC236}">
                <a16:creationId xmlns:a16="http://schemas.microsoft.com/office/drawing/2014/main" id="{14463E24-42D5-4161-B90C-575E1056D7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176" y="1126330"/>
            <a:ext cx="3003263" cy="488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708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평행 사변형 13">
            <a:extLst>
              <a:ext uri="{FF2B5EF4-FFF2-40B4-BE49-F238E27FC236}">
                <a16:creationId xmlns:a16="http://schemas.microsoft.com/office/drawing/2014/main" id="{55AD9609-C7F5-45CF-B077-152A70AB0059}"/>
              </a:ext>
            </a:extLst>
          </p:cNvPr>
          <p:cNvSpPr/>
          <p:nvPr/>
        </p:nvSpPr>
        <p:spPr bwMode="auto">
          <a:xfrm>
            <a:off x="0" y="13752"/>
            <a:ext cx="9144000" cy="1302314"/>
          </a:xfrm>
          <a:prstGeom prst="parallelogram">
            <a:avLst>
              <a:gd name="adj" fmla="val 31068"/>
            </a:avLst>
          </a:prstGeom>
          <a:solidFill>
            <a:schemeClr val="lt1">
              <a:alpha val="6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" name="평행 사변형 15">
            <a:extLst>
              <a:ext uri="{FF2B5EF4-FFF2-40B4-BE49-F238E27FC236}">
                <a16:creationId xmlns:a16="http://schemas.microsoft.com/office/drawing/2014/main" id="{0421FF09-CE69-4B52-8C0A-668FA818E96C}"/>
              </a:ext>
            </a:extLst>
          </p:cNvPr>
          <p:cNvSpPr/>
          <p:nvPr/>
        </p:nvSpPr>
        <p:spPr bwMode="auto">
          <a:xfrm>
            <a:off x="23284" y="0"/>
            <a:ext cx="818191" cy="1316066"/>
          </a:xfrm>
          <a:prstGeom prst="parallelogram">
            <a:avLst>
              <a:gd name="adj" fmla="val 5187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298981" y="196043"/>
            <a:ext cx="23288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1769041" y="126300"/>
            <a:ext cx="6865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3.</a:t>
            </a:r>
            <a:r>
              <a:rPr kumimoji="1" lang="ja-JP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「せかいせいふく」を　しっていました</a:t>
            </a:r>
            <a:endParaRPr kumimoji="1" lang="en-US" altLang="ko-KR" sz="32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" name="평행 사변형 14">
            <a:extLst>
              <a:ext uri="{FF2B5EF4-FFF2-40B4-BE49-F238E27FC236}">
                <a16:creationId xmlns:a16="http://schemas.microsoft.com/office/drawing/2014/main" id="{7A3AD2D9-B36B-4938-9BAE-6E627FF64981}"/>
              </a:ext>
            </a:extLst>
          </p:cNvPr>
          <p:cNvSpPr/>
          <p:nvPr/>
        </p:nvSpPr>
        <p:spPr bwMode="auto">
          <a:xfrm>
            <a:off x="60342" y="6093296"/>
            <a:ext cx="440454" cy="762534"/>
          </a:xfrm>
          <a:prstGeom prst="parallelogram">
            <a:avLst>
              <a:gd name="adj" fmla="val 5765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29292B-B6BD-4EA3-9506-D76A3510B0AE}"/>
              </a:ext>
            </a:extLst>
          </p:cNvPr>
          <p:cNvSpPr txBox="1"/>
          <p:nvPr/>
        </p:nvSpPr>
        <p:spPr>
          <a:xfrm>
            <a:off x="575811" y="5877272"/>
            <a:ext cx="85078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3)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おおくのものを　ぎとした　ひとは　おおぞらの　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かがやきの　ように　かがやくと　いいました</a:t>
            </a:r>
            <a:endParaRPr kumimoji="1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8EEE34F5-7518-4C52-8C61-52456E00DE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08" y="1388074"/>
            <a:ext cx="9011850" cy="4561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그림 16" descr="무기이(가) 표시된 사진&#10;&#10;자동 생성된 설명">
            <a:extLst>
              <a:ext uri="{FF2B5EF4-FFF2-40B4-BE49-F238E27FC236}">
                <a16:creationId xmlns:a16="http://schemas.microsoft.com/office/drawing/2014/main" id="{2EB4411D-F243-4980-9755-8216549E2C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356249"/>
            <a:ext cx="212645" cy="212645"/>
          </a:xfrm>
          <a:prstGeom prst="rect">
            <a:avLst/>
          </a:prstGeom>
        </p:spPr>
      </p:pic>
      <p:pic>
        <p:nvPicPr>
          <p:cNvPr id="26" name="그림 25" descr="무기이(가) 표시된 사진&#10;&#10;자동 생성된 설명">
            <a:extLst>
              <a:ext uri="{FF2B5EF4-FFF2-40B4-BE49-F238E27FC236}">
                <a16:creationId xmlns:a16="http://schemas.microsoft.com/office/drawing/2014/main" id="{59C733D9-0FC1-4D40-8D6B-4D0A90CEA8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30" y="3598358"/>
            <a:ext cx="212645" cy="212645"/>
          </a:xfrm>
          <a:prstGeom prst="rect">
            <a:avLst/>
          </a:prstGeom>
        </p:spPr>
      </p:pic>
      <p:pic>
        <p:nvPicPr>
          <p:cNvPr id="27" name="그림 26" descr="무기이(가) 표시된 사진&#10;&#10;자동 생성된 설명">
            <a:extLst>
              <a:ext uri="{FF2B5EF4-FFF2-40B4-BE49-F238E27FC236}">
                <a16:creationId xmlns:a16="http://schemas.microsoft.com/office/drawing/2014/main" id="{2F5AAEAE-24D9-4D59-8937-7AEA7183B0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582" y="2658389"/>
            <a:ext cx="212645" cy="212645"/>
          </a:xfrm>
          <a:prstGeom prst="rect">
            <a:avLst/>
          </a:prstGeom>
        </p:spPr>
      </p:pic>
      <p:pic>
        <p:nvPicPr>
          <p:cNvPr id="28" name="그림 27" descr="무기이(가) 표시된 사진&#10;&#10;자동 생성된 설명">
            <a:extLst>
              <a:ext uri="{FF2B5EF4-FFF2-40B4-BE49-F238E27FC236}">
                <a16:creationId xmlns:a16="http://schemas.microsoft.com/office/drawing/2014/main" id="{DB2FA8ED-9C6D-42C1-A238-DB78808FF4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103" y="4579438"/>
            <a:ext cx="212645" cy="212645"/>
          </a:xfrm>
          <a:prstGeom prst="rect">
            <a:avLst/>
          </a:prstGeom>
        </p:spPr>
      </p:pic>
      <p:pic>
        <p:nvPicPr>
          <p:cNvPr id="29" name="그림 28" descr="무기이(가) 표시된 사진&#10;&#10;자동 생성된 설명">
            <a:extLst>
              <a:ext uri="{FF2B5EF4-FFF2-40B4-BE49-F238E27FC236}">
                <a16:creationId xmlns:a16="http://schemas.microsoft.com/office/drawing/2014/main" id="{A1ED6A0A-259D-4686-A6EE-1226E5E746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904" y="4010438"/>
            <a:ext cx="212645" cy="212645"/>
          </a:xfrm>
          <a:prstGeom prst="rect">
            <a:avLst/>
          </a:prstGeom>
        </p:spPr>
      </p:pic>
      <p:pic>
        <p:nvPicPr>
          <p:cNvPr id="30" name="그림 29" descr="무기이(가) 표시된 사진&#10;&#10;자동 생성된 설명">
            <a:extLst>
              <a:ext uri="{FF2B5EF4-FFF2-40B4-BE49-F238E27FC236}">
                <a16:creationId xmlns:a16="http://schemas.microsoft.com/office/drawing/2014/main" id="{27934A87-B3AA-4739-B0AE-DA68FFE52B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4322304"/>
            <a:ext cx="212645" cy="212645"/>
          </a:xfrm>
          <a:prstGeom prst="rect">
            <a:avLst/>
          </a:prstGeom>
        </p:spPr>
      </p:pic>
      <p:pic>
        <p:nvPicPr>
          <p:cNvPr id="31" name="그림 30" descr="무기이(가) 표시된 사진&#10;&#10;자동 생성된 설명">
            <a:extLst>
              <a:ext uri="{FF2B5EF4-FFF2-40B4-BE49-F238E27FC236}">
                <a16:creationId xmlns:a16="http://schemas.microsoft.com/office/drawing/2014/main" id="{88DEC470-08D4-4948-AFAB-CDADD63D54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359" y="4763353"/>
            <a:ext cx="212645" cy="212645"/>
          </a:xfrm>
          <a:prstGeom prst="rect">
            <a:avLst/>
          </a:prstGeom>
        </p:spPr>
      </p:pic>
      <p:pic>
        <p:nvPicPr>
          <p:cNvPr id="32" name="그림 31" descr="무기이(가) 표시된 사진&#10;&#10;자동 생성된 설명">
            <a:extLst>
              <a:ext uri="{FF2B5EF4-FFF2-40B4-BE49-F238E27FC236}">
                <a16:creationId xmlns:a16="http://schemas.microsoft.com/office/drawing/2014/main" id="{8D2DE78D-9B46-448A-8317-CE3DC2C552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281605"/>
            <a:ext cx="212645" cy="212645"/>
          </a:xfrm>
          <a:prstGeom prst="rect">
            <a:avLst/>
          </a:prstGeom>
        </p:spPr>
      </p:pic>
      <p:pic>
        <p:nvPicPr>
          <p:cNvPr id="33" name="그림 32" descr="무기이(가) 표시된 사진&#10;&#10;자동 생성된 설명">
            <a:extLst>
              <a:ext uri="{FF2B5EF4-FFF2-40B4-BE49-F238E27FC236}">
                <a16:creationId xmlns:a16="http://schemas.microsoft.com/office/drawing/2014/main" id="{9A9CCA4C-3691-4797-8F28-E4ACC6B041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893" y="1522858"/>
            <a:ext cx="212645" cy="212645"/>
          </a:xfrm>
          <a:prstGeom prst="rect">
            <a:avLst/>
          </a:prstGeom>
        </p:spPr>
      </p:pic>
      <p:pic>
        <p:nvPicPr>
          <p:cNvPr id="34" name="그림 33" descr="무기이(가) 표시된 사진&#10;&#10;자동 생성된 설명">
            <a:extLst>
              <a:ext uri="{FF2B5EF4-FFF2-40B4-BE49-F238E27FC236}">
                <a16:creationId xmlns:a16="http://schemas.microsoft.com/office/drawing/2014/main" id="{2C985BB3-56D0-4784-AB98-F36972C4F5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216" y="2082933"/>
            <a:ext cx="212645" cy="21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8487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평행 사변형 13">
            <a:extLst>
              <a:ext uri="{FF2B5EF4-FFF2-40B4-BE49-F238E27FC236}">
                <a16:creationId xmlns:a16="http://schemas.microsoft.com/office/drawing/2014/main" id="{55AD9609-C7F5-45CF-B077-152A70AB0059}"/>
              </a:ext>
            </a:extLst>
          </p:cNvPr>
          <p:cNvSpPr/>
          <p:nvPr/>
        </p:nvSpPr>
        <p:spPr bwMode="auto">
          <a:xfrm flipH="1">
            <a:off x="6780456" y="-1035496"/>
            <a:ext cx="4680519" cy="8017394"/>
          </a:xfrm>
          <a:prstGeom prst="parallelogram">
            <a:avLst>
              <a:gd name="adj" fmla="val 50962"/>
            </a:avLst>
          </a:prstGeom>
          <a:solidFill>
            <a:schemeClr val="lt1">
              <a:alpha val="6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" name="평행 사변형 15">
            <a:extLst>
              <a:ext uri="{FF2B5EF4-FFF2-40B4-BE49-F238E27FC236}">
                <a16:creationId xmlns:a16="http://schemas.microsoft.com/office/drawing/2014/main" id="{0421FF09-CE69-4B52-8C0A-668FA818E96C}"/>
              </a:ext>
            </a:extLst>
          </p:cNvPr>
          <p:cNvSpPr/>
          <p:nvPr/>
        </p:nvSpPr>
        <p:spPr bwMode="auto">
          <a:xfrm flipH="1">
            <a:off x="8302524" y="0"/>
            <a:ext cx="818191" cy="1316066"/>
          </a:xfrm>
          <a:prstGeom prst="parallelogram">
            <a:avLst>
              <a:gd name="adj" fmla="val 5187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6300193" y="107722"/>
            <a:ext cx="25922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けつろん</a:t>
            </a:r>
            <a:endParaRPr kumimoji="1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430979" y="0"/>
            <a:ext cx="52066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70</a:t>
            </a:r>
            <a:r>
              <a:rPr kumimoji="1" lang="ja-JP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でし</a:t>
            </a:r>
            <a:r>
              <a:rPr kumimoji="1" lang="ko-KR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</a:t>
            </a:r>
            <a:r>
              <a:rPr kumimoji="1" lang="en-US" altLang="ko-KR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70</a:t>
            </a:r>
            <a:r>
              <a:rPr kumimoji="1" lang="ja-JP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ちいき</a:t>
            </a:r>
            <a:r>
              <a:rPr kumimoji="1" lang="ko-KR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 </a:t>
            </a:r>
            <a:r>
              <a:rPr kumimoji="1" lang="en-US" altLang="ko-KR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3000</a:t>
            </a:r>
            <a:r>
              <a:rPr kumimoji="1" lang="ja-JP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でしを</a:t>
            </a:r>
            <a:endParaRPr kumimoji="1" lang="en-US" altLang="ko-KR" sz="32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みつける　じゅんびを　しよう</a:t>
            </a:r>
            <a:endParaRPr kumimoji="1" lang="en-US" altLang="ko-KR" sz="32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" name="평행 사변형 14">
            <a:extLst>
              <a:ext uri="{FF2B5EF4-FFF2-40B4-BE49-F238E27FC236}">
                <a16:creationId xmlns:a16="http://schemas.microsoft.com/office/drawing/2014/main" id="{7A3AD2D9-B36B-4938-9BAE-6E627FF64981}"/>
              </a:ext>
            </a:extLst>
          </p:cNvPr>
          <p:cNvSpPr/>
          <p:nvPr/>
        </p:nvSpPr>
        <p:spPr bwMode="auto">
          <a:xfrm>
            <a:off x="0" y="0"/>
            <a:ext cx="477278" cy="1077218"/>
          </a:xfrm>
          <a:prstGeom prst="parallelogram">
            <a:avLst>
              <a:gd name="adj" fmla="val 5765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9" name="그림 18" descr="텍스트, 장난감, 인형이(가) 표시된 사진&#10;&#10;자동 생성된 설명">
            <a:extLst>
              <a:ext uri="{FF2B5EF4-FFF2-40B4-BE49-F238E27FC236}">
                <a16:creationId xmlns:a16="http://schemas.microsoft.com/office/drawing/2014/main" id="{8025A96D-041C-4916-8E70-C8E51E09A4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098" y="2876204"/>
            <a:ext cx="3391688" cy="3968779"/>
          </a:xfrm>
          <a:prstGeom prst="rect">
            <a:avLst/>
          </a:prstGeom>
        </p:spPr>
      </p:pic>
      <p:pic>
        <p:nvPicPr>
          <p:cNvPr id="3" name="그림 2" descr="텍스트, 생일, 장식이(가) 표시된 사진&#10;&#10;자동 생성된 설명">
            <a:extLst>
              <a:ext uri="{FF2B5EF4-FFF2-40B4-BE49-F238E27FC236}">
                <a16:creationId xmlns:a16="http://schemas.microsoft.com/office/drawing/2014/main" id="{7A039DC2-21AB-43E5-815B-80611305DC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4227"/>
            <a:ext cx="4474106" cy="4813773"/>
          </a:xfrm>
          <a:prstGeom prst="rect">
            <a:avLst/>
          </a:prstGeom>
        </p:spPr>
      </p:pic>
      <p:sp>
        <p:nvSpPr>
          <p:cNvPr id="11" name="설명선: 굽은 선 10">
            <a:extLst>
              <a:ext uri="{FF2B5EF4-FFF2-40B4-BE49-F238E27FC236}">
                <a16:creationId xmlns:a16="http://schemas.microsoft.com/office/drawing/2014/main" id="{FBE7B127-E8D2-4876-B7E0-1D0A4A1613DA}"/>
              </a:ext>
            </a:extLst>
          </p:cNvPr>
          <p:cNvSpPr/>
          <p:nvPr/>
        </p:nvSpPr>
        <p:spPr bwMode="auto">
          <a:xfrm>
            <a:off x="2987824" y="1419347"/>
            <a:ext cx="2649844" cy="624880"/>
          </a:xfrm>
          <a:prstGeom prst="borderCallout2">
            <a:avLst>
              <a:gd name="adj1" fmla="val 51275"/>
              <a:gd name="adj2" fmla="val 99345"/>
              <a:gd name="adj3" fmla="val 51276"/>
              <a:gd name="adj4" fmla="val 129198"/>
              <a:gd name="adj5" fmla="val 218182"/>
              <a:gd name="adj6" fmla="val 147544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3, 9, 3 </a:t>
            </a:r>
            <a:r>
              <a:rPr kumimoji="0" lang="ja-JP" alt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いのり</a:t>
            </a:r>
            <a:endParaRPr kumimoji="0" lang="ko-KR" alt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2" name="설명선: 굽은 선 11">
            <a:extLst>
              <a:ext uri="{FF2B5EF4-FFF2-40B4-BE49-F238E27FC236}">
                <a16:creationId xmlns:a16="http://schemas.microsoft.com/office/drawing/2014/main" id="{C0B16D04-5CE5-42C3-9355-40660879DCE2}"/>
              </a:ext>
            </a:extLst>
          </p:cNvPr>
          <p:cNvSpPr/>
          <p:nvPr/>
        </p:nvSpPr>
        <p:spPr bwMode="auto">
          <a:xfrm>
            <a:off x="2987824" y="2162186"/>
            <a:ext cx="1933064" cy="577103"/>
          </a:xfrm>
          <a:prstGeom prst="borderCallout2">
            <a:avLst>
              <a:gd name="adj1" fmla="val 49270"/>
              <a:gd name="adj2" fmla="val 100483"/>
              <a:gd name="adj3" fmla="val 49270"/>
              <a:gd name="adj4" fmla="val 159237"/>
              <a:gd name="adj5" fmla="val 114316"/>
              <a:gd name="adj6" fmla="val 169108"/>
            </a:avLst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メモ</a:t>
            </a:r>
            <a:endParaRPr kumimoji="0" lang="ko-KR" alt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3" name="설명선: 굽은 선 12">
            <a:extLst>
              <a:ext uri="{FF2B5EF4-FFF2-40B4-BE49-F238E27FC236}">
                <a16:creationId xmlns:a16="http://schemas.microsoft.com/office/drawing/2014/main" id="{D4E155D9-4CC0-4BD5-AE6F-1C8804D79D49}"/>
              </a:ext>
            </a:extLst>
          </p:cNvPr>
          <p:cNvSpPr/>
          <p:nvPr/>
        </p:nvSpPr>
        <p:spPr bwMode="auto">
          <a:xfrm>
            <a:off x="2987824" y="2905025"/>
            <a:ext cx="1933064" cy="577103"/>
          </a:xfrm>
          <a:prstGeom prst="borderCallout2">
            <a:avLst>
              <a:gd name="adj1" fmla="val 49270"/>
              <a:gd name="adj2" fmla="val 100483"/>
              <a:gd name="adj3" fmla="val 51276"/>
              <a:gd name="adj4" fmla="val 135287"/>
              <a:gd name="adj5" fmla="val 88517"/>
              <a:gd name="adj6" fmla="val 146441"/>
            </a:avLst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さくひん</a:t>
            </a:r>
            <a:endParaRPr kumimoji="0" lang="ko-KR" alt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2244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4" grpId="0"/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62C2079F-8E02-44AD-8954-74FC05168365}"/>
              </a:ext>
            </a:extLst>
          </p:cNvPr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331" y="1775788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3">
            <a:extLst>
              <a:ext uri="{FF2B5EF4-FFF2-40B4-BE49-F238E27FC236}">
                <a16:creationId xmlns:a16="http://schemas.microsoft.com/office/drawing/2014/main" id="{9FFD0B72-0291-4713-AD0D-CA88D3A1D5A3}"/>
              </a:ext>
            </a:extLst>
          </p:cNvPr>
          <p:cNvSpPr>
            <a:spLocks/>
          </p:cNvSpPr>
          <p:nvPr/>
        </p:nvSpPr>
        <p:spPr bwMode="auto">
          <a:xfrm>
            <a:off x="539552" y="723305"/>
            <a:ext cx="892969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6" name="Oval 4">
            <a:extLst>
              <a:ext uri="{FF2B5EF4-FFF2-40B4-BE49-F238E27FC236}">
                <a16:creationId xmlns:a16="http://schemas.microsoft.com/office/drawing/2014/main" id="{DEA24223-75DC-42C3-B6A0-4C65AF245493}"/>
              </a:ext>
            </a:extLst>
          </p:cNvPr>
          <p:cNvSpPr>
            <a:spLocks/>
          </p:cNvSpPr>
          <p:nvPr/>
        </p:nvSpPr>
        <p:spPr bwMode="auto">
          <a:xfrm>
            <a:off x="1432521" y="723305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7" name="Oval 5">
            <a:extLst>
              <a:ext uri="{FF2B5EF4-FFF2-40B4-BE49-F238E27FC236}">
                <a16:creationId xmlns:a16="http://schemas.microsoft.com/office/drawing/2014/main" id="{24FF77A8-C6D3-441F-913C-77EE6FDE6D6A}"/>
              </a:ext>
            </a:extLst>
          </p:cNvPr>
          <p:cNvSpPr>
            <a:spLocks/>
          </p:cNvSpPr>
          <p:nvPr/>
        </p:nvSpPr>
        <p:spPr bwMode="auto">
          <a:xfrm>
            <a:off x="2353379" y="723305"/>
            <a:ext cx="892969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を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8" name="Oval 6">
            <a:extLst>
              <a:ext uri="{FF2B5EF4-FFF2-40B4-BE49-F238E27FC236}">
                <a16:creationId xmlns:a16="http://schemas.microsoft.com/office/drawing/2014/main" id="{E284B3FF-8A66-4FCA-855C-3823E5865B13}"/>
              </a:ext>
            </a:extLst>
          </p:cNvPr>
          <p:cNvSpPr>
            <a:spLocks/>
          </p:cNvSpPr>
          <p:nvPr/>
        </p:nvSpPr>
        <p:spPr bwMode="auto">
          <a:xfrm>
            <a:off x="3412622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し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9" name="Oval 7">
            <a:extLst>
              <a:ext uri="{FF2B5EF4-FFF2-40B4-BE49-F238E27FC236}">
                <a16:creationId xmlns:a16="http://schemas.microsoft.com/office/drawing/2014/main" id="{5380BA87-6229-4D3B-BFD4-319F5FEF2A25}"/>
              </a:ext>
            </a:extLst>
          </p:cNvPr>
          <p:cNvSpPr>
            <a:spLocks/>
          </p:cNvSpPr>
          <p:nvPr/>
        </p:nvSpPr>
        <p:spPr bwMode="auto">
          <a:xfrm>
            <a:off x="5133453" y="723305"/>
            <a:ext cx="892969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0" name="Oval 8">
            <a:extLst>
              <a:ext uri="{FF2B5EF4-FFF2-40B4-BE49-F238E27FC236}">
                <a16:creationId xmlns:a16="http://schemas.microsoft.com/office/drawing/2014/main" id="{8E4736F9-F117-4498-9574-94387FE6DEA7}"/>
              </a:ext>
            </a:extLst>
          </p:cNvPr>
          <p:cNvSpPr>
            <a:spLocks/>
          </p:cNvSpPr>
          <p:nvPr/>
        </p:nvSpPr>
        <p:spPr bwMode="auto">
          <a:xfrm>
            <a:off x="6026422" y="723305"/>
            <a:ext cx="892969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1" name="Oval 9">
            <a:extLst>
              <a:ext uri="{FF2B5EF4-FFF2-40B4-BE49-F238E27FC236}">
                <a16:creationId xmlns:a16="http://schemas.microsoft.com/office/drawing/2014/main" id="{9A151D0B-B589-4B29-B97D-60F75778E407}"/>
              </a:ext>
            </a:extLst>
          </p:cNvPr>
          <p:cNvSpPr>
            <a:spLocks/>
          </p:cNvSpPr>
          <p:nvPr/>
        </p:nvSpPr>
        <p:spPr bwMode="auto">
          <a:xfrm>
            <a:off x="6919391" y="688309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2" name="Oval 10">
            <a:extLst>
              <a:ext uri="{FF2B5EF4-FFF2-40B4-BE49-F238E27FC236}">
                <a16:creationId xmlns:a16="http://schemas.microsoft.com/office/drawing/2014/main" id="{3072ECCC-5F62-4738-9C65-92B82E03EF1F}"/>
              </a:ext>
            </a:extLst>
          </p:cNvPr>
          <p:cNvSpPr>
            <a:spLocks/>
          </p:cNvSpPr>
          <p:nvPr/>
        </p:nvSpPr>
        <p:spPr bwMode="auto">
          <a:xfrm>
            <a:off x="7812360" y="702846"/>
            <a:ext cx="892969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3" name="Oval 6">
            <a:extLst>
              <a:ext uri="{FF2B5EF4-FFF2-40B4-BE49-F238E27FC236}">
                <a16:creationId xmlns:a16="http://schemas.microsoft.com/office/drawing/2014/main" id="{1A521863-CE8A-4655-BB24-A0F535772217}"/>
              </a:ext>
            </a:extLst>
          </p:cNvPr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て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4" name="모서리가 둥근 직사각형 14">
            <a:extLst>
              <a:ext uri="{FF2B5EF4-FFF2-40B4-BE49-F238E27FC236}">
                <a16:creationId xmlns:a16="http://schemas.microsoft.com/office/drawing/2014/main" id="{0408E255-E079-43FE-A87A-1FE7DA18519B}"/>
              </a:ext>
            </a:extLst>
          </p:cNvPr>
          <p:cNvSpPr/>
          <p:nvPr/>
        </p:nvSpPr>
        <p:spPr>
          <a:xfrm>
            <a:off x="367277" y="1888900"/>
            <a:ext cx="8497529" cy="1616298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みことば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-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せいかつ</a:t>
            </a:r>
            <a:r>
              <a:rPr kumimoji="0"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</a:rPr>
              <a:t>と　いのりの　なかに　みざの　しゅくふくが　こくいんされた　ダニエルは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</a:rPr>
              <a:t>あらかじめ　せいふくして　しょうにんに　なりました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" name="모서리가 둥근 직사각형 16">
            <a:extLst>
              <a:ext uri="{FF2B5EF4-FFF2-40B4-BE49-F238E27FC236}">
                <a16:creationId xmlns:a16="http://schemas.microsoft.com/office/drawing/2014/main" id="{795CE58C-5AF5-4AE0-81C8-10346C4DDC1D}"/>
              </a:ext>
            </a:extLst>
          </p:cNvPr>
          <p:cNvSpPr/>
          <p:nvPr/>
        </p:nvSpPr>
        <p:spPr>
          <a:xfrm>
            <a:off x="367277" y="4840903"/>
            <a:ext cx="8473978" cy="1354310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じっせん　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–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こくいん</a:t>
            </a:r>
            <a:r>
              <a:rPr kumimoji="0" lang="ja-JP" altLang="en-US" sz="2800" dirty="0">
                <a:solidFill>
                  <a:srgbClr val="00B050"/>
                </a:solidFill>
                <a:latin typeface="ＭＳ Ｐゴシック" panose="020B0600070205080204" pitchFamily="50" charset="-128"/>
              </a:rPr>
              <a:t>された　みことばを　いのりと　</a:t>
            </a:r>
            <a:endParaRPr kumimoji="0" lang="en-US" altLang="ja-JP" sz="2800" dirty="0">
              <a:solidFill>
                <a:srgbClr val="00B050"/>
              </a:solidFill>
              <a:latin typeface="ＭＳ Ｐゴシック" panose="020B0600070205080204" pitchFamily="50" charset="-128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dirty="0">
                <a:solidFill>
                  <a:srgbClr val="00B050"/>
                </a:solidFill>
                <a:latin typeface="ＭＳ Ｐゴシック" panose="020B0600070205080204" pitchFamily="50" charset="-128"/>
              </a:rPr>
              <a:t>せいかつの　なかで　じっさいに　あじわって　</a:t>
            </a:r>
            <a:endParaRPr kumimoji="0" lang="en-US" altLang="ja-JP" sz="2800" dirty="0">
              <a:solidFill>
                <a:srgbClr val="00B050"/>
              </a:solidFill>
              <a:latin typeface="ＭＳ Ｐゴシック" panose="020B0600070205080204" pitchFamily="50" charset="-128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dirty="0">
                <a:solidFill>
                  <a:srgbClr val="00B050"/>
                </a:solidFill>
                <a:latin typeface="ＭＳ Ｐゴシック" panose="020B0600070205080204" pitchFamily="50" charset="-128"/>
              </a:rPr>
              <a:t>わたしだけの　さくひんを　つくろう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" name="모서리가 둥근 직사각형 15">
            <a:extLst>
              <a:ext uri="{FF2B5EF4-FFF2-40B4-BE49-F238E27FC236}">
                <a16:creationId xmlns:a16="http://schemas.microsoft.com/office/drawing/2014/main" id="{3017F129-0ACB-4538-BFD1-6E1BA2B0CC81}"/>
              </a:ext>
            </a:extLst>
          </p:cNvPr>
          <p:cNvSpPr/>
          <p:nvPr/>
        </p:nvSpPr>
        <p:spPr>
          <a:xfrm>
            <a:off x="367277" y="3692136"/>
            <a:ext cx="8473978" cy="961829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いのり　ｰ　みことばを　かんがえて　いのりぶんを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かいてみよう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3B3F4B5-6C54-4E66-AB41-747287793F18}"/>
              </a:ext>
            </a:extLst>
          </p:cNvPr>
          <p:cNvSpPr txBox="1"/>
          <p:nvPr/>
        </p:nvSpPr>
        <p:spPr>
          <a:xfrm>
            <a:off x="395536" y="83671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フォーラム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1DC356D-B208-4AFD-BB33-CA67FD14F6DC}"/>
              </a:ext>
            </a:extLst>
          </p:cNvPr>
          <p:cNvSpPr txBox="1"/>
          <p:nvPr/>
        </p:nvSpPr>
        <p:spPr>
          <a:xfrm>
            <a:off x="5223067" y="828620"/>
            <a:ext cx="348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こく　いん　し　よう</a:t>
            </a:r>
          </a:p>
        </p:txBody>
      </p:sp>
    </p:spTree>
    <p:extLst>
      <p:ext uri="{BB962C8B-B14F-4D97-AF65-F5344CB8AC3E}">
        <p14:creationId xmlns:p14="http://schemas.microsoft.com/office/powerpoint/2010/main" val="36389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평행 사변형 13">
            <a:extLst>
              <a:ext uri="{FF2B5EF4-FFF2-40B4-BE49-F238E27FC236}">
                <a16:creationId xmlns:a16="http://schemas.microsoft.com/office/drawing/2014/main" id="{55AD9609-C7F5-45CF-B077-152A70AB0059}"/>
              </a:ext>
            </a:extLst>
          </p:cNvPr>
          <p:cNvSpPr/>
          <p:nvPr/>
        </p:nvSpPr>
        <p:spPr bwMode="auto">
          <a:xfrm>
            <a:off x="-2292108" y="-1147954"/>
            <a:ext cx="4680519" cy="8017394"/>
          </a:xfrm>
          <a:prstGeom prst="parallelogram">
            <a:avLst>
              <a:gd name="adj" fmla="val 50962"/>
            </a:avLst>
          </a:prstGeom>
          <a:solidFill>
            <a:schemeClr val="lt1">
              <a:alpha val="6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6" name="평행 사변형 15">
            <a:extLst>
              <a:ext uri="{FF2B5EF4-FFF2-40B4-BE49-F238E27FC236}">
                <a16:creationId xmlns:a16="http://schemas.microsoft.com/office/drawing/2014/main" id="{0421FF09-CE69-4B52-8C0A-668FA818E96C}"/>
              </a:ext>
            </a:extLst>
          </p:cNvPr>
          <p:cNvSpPr/>
          <p:nvPr/>
        </p:nvSpPr>
        <p:spPr bwMode="auto">
          <a:xfrm>
            <a:off x="23284" y="0"/>
            <a:ext cx="818191" cy="1316066"/>
          </a:xfrm>
          <a:prstGeom prst="parallelogram">
            <a:avLst>
              <a:gd name="adj" fmla="val 5187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98654" y="297632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じょろん</a:t>
            </a:r>
            <a:endParaRPr kumimoji="1" lang="ko-KR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pic>
        <p:nvPicPr>
          <p:cNvPr id="6" name="그림 5" descr="텍스트, 벡터그래픽이(가) 표시된 사진&#10;&#10;자동 생성된 설명">
            <a:extLst>
              <a:ext uri="{FF2B5EF4-FFF2-40B4-BE49-F238E27FC236}">
                <a16:creationId xmlns:a16="http://schemas.microsoft.com/office/drawing/2014/main" id="{67A2FF38-03E4-4AE3-8F4C-075F53CAB0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52" y="2393830"/>
            <a:ext cx="2267730" cy="40194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1766874" y="-27384"/>
            <a:ext cx="68653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こころと　たましいに　メモ　できた　ひとが　さくひんを　のこします</a:t>
            </a:r>
            <a:r>
              <a:rPr kumimoji="1" lang="en-US" altLang="ko-KR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!</a:t>
            </a:r>
          </a:p>
        </p:txBody>
      </p:sp>
      <p:sp>
        <p:nvSpPr>
          <p:cNvPr id="15" name="평행 사변형 14">
            <a:extLst>
              <a:ext uri="{FF2B5EF4-FFF2-40B4-BE49-F238E27FC236}">
                <a16:creationId xmlns:a16="http://schemas.microsoft.com/office/drawing/2014/main" id="{7A3AD2D9-B36B-4938-9BAE-6E627FF64981}"/>
              </a:ext>
            </a:extLst>
          </p:cNvPr>
          <p:cNvSpPr/>
          <p:nvPr/>
        </p:nvSpPr>
        <p:spPr bwMode="auto">
          <a:xfrm>
            <a:off x="8666722" y="-5095"/>
            <a:ext cx="477278" cy="1077218"/>
          </a:xfrm>
          <a:prstGeom prst="parallelogram">
            <a:avLst>
              <a:gd name="adj" fmla="val 5765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" name="정육면체 1">
            <a:extLst>
              <a:ext uri="{FF2B5EF4-FFF2-40B4-BE49-F238E27FC236}">
                <a16:creationId xmlns:a16="http://schemas.microsoft.com/office/drawing/2014/main" id="{C489EA6E-4AD8-41FA-85DC-BE182F798133}"/>
              </a:ext>
            </a:extLst>
          </p:cNvPr>
          <p:cNvSpPr/>
          <p:nvPr/>
        </p:nvSpPr>
        <p:spPr bwMode="auto">
          <a:xfrm>
            <a:off x="3491880" y="4199865"/>
            <a:ext cx="4896543" cy="2213453"/>
          </a:xfrm>
          <a:prstGeom prst="cube">
            <a:avLst>
              <a:gd name="adj" fmla="val 64398"/>
            </a:avLst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3, 9, 3 </a:t>
            </a:r>
            <a:r>
              <a:rPr kumimoji="0" lang="ja-JP" alt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いのり</a:t>
            </a:r>
            <a:endParaRPr kumimoji="0" lang="ko-KR" altLang="en-US" sz="4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ＭＳ Ｐゴシック" panose="020B0600070205080204" pitchFamily="50" charset="-128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4" name="순서도: 자기 디스크 23">
            <a:extLst>
              <a:ext uri="{FF2B5EF4-FFF2-40B4-BE49-F238E27FC236}">
                <a16:creationId xmlns:a16="http://schemas.microsoft.com/office/drawing/2014/main" id="{DA4B1918-4D89-4D71-96BB-F0B5843F4056}"/>
              </a:ext>
            </a:extLst>
          </p:cNvPr>
          <p:cNvSpPr/>
          <p:nvPr/>
        </p:nvSpPr>
        <p:spPr bwMode="auto">
          <a:xfrm>
            <a:off x="4644008" y="3851295"/>
            <a:ext cx="2520280" cy="1377905"/>
          </a:xfrm>
          <a:prstGeom prst="flowChartMagneticDisk">
            <a:avLst/>
          </a:prstGeom>
          <a:ln w="19050"/>
          <a:effectLst>
            <a:outerShdw blurRad="215900" dir="18900000" sx="95000" sy="95000" kx="-1200000" algn="bl" rotWithShape="0">
              <a:prstClr val="black">
                <a:alpha val="2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Power</a:t>
            </a:r>
            <a:endParaRPr kumimoji="0" lang="ko-KR" altLang="en-US" sz="4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25" name="순서도: 자기 디스크 24">
            <a:extLst>
              <a:ext uri="{FF2B5EF4-FFF2-40B4-BE49-F238E27FC236}">
                <a16:creationId xmlns:a16="http://schemas.microsoft.com/office/drawing/2014/main" id="{0290076C-9BBF-42EB-80CE-AD9EC68EFB37}"/>
              </a:ext>
            </a:extLst>
          </p:cNvPr>
          <p:cNvSpPr/>
          <p:nvPr/>
        </p:nvSpPr>
        <p:spPr bwMode="auto">
          <a:xfrm>
            <a:off x="4646127" y="2766506"/>
            <a:ext cx="2520280" cy="1377905"/>
          </a:xfrm>
          <a:prstGeom prst="flowChartMagneticDisk">
            <a:avLst/>
          </a:prstGeom>
          <a:ln w="19050"/>
          <a:effectLst>
            <a:outerShdw blurRad="330200" dir="18900000" sx="108000" sy="108000" kx="-1200000" algn="bl" rotWithShape="0">
              <a:prstClr val="black">
                <a:alpha val="2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Talent</a:t>
            </a:r>
            <a:endParaRPr kumimoji="0" lang="ko-KR" altLang="en-US" sz="4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26" name="순서도: 자기 디스크 25">
            <a:extLst>
              <a:ext uri="{FF2B5EF4-FFF2-40B4-BE49-F238E27FC236}">
                <a16:creationId xmlns:a16="http://schemas.microsoft.com/office/drawing/2014/main" id="{1005974B-6F75-406C-AAD0-F8BC97BD6936}"/>
              </a:ext>
            </a:extLst>
          </p:cNvPr>
          <p:cNvSpPr/>
          <p:nvPr/>
        </p:nvSpPr>
        <p:spPr bwMode="auto">
          <a:xfrm>
            <a:off x="4644008" y="1691055"/>
            <a:ext cx="2520280" cy="1377905"/>
          </a:xfrm>
          <a:prstGeom prst="flowChartMagneticDisk">
            <a:avLst/>
          </a:prstGeom>
          <a:ln w="19050"/>
          <a:effectLst>
            <a:outerShdw blurRad="381000" dir="18900000" sx="86000" sy="86000" kx="-1200000" algn="bl" rotWithShape="0">
              <a:prstClr val="black">
                <a:alpha val="2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Mission</a:t>
            </a:r>
            <a:endParaRPr kumimoji="0" lang="ko-KR" altLang="en-US" sz="4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747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4" grpId="0"/>
      <p:bldP spid="2" grpId="0" animBg="1"/>
      <p:bldP spid="24" grpId="0" animBg="1"/>
      <p:bldP spid="25" grpId="0" animBg="1"/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06E7613D-5DBF-4748-B571-9F09CBDAEB4F}"/>
              </a:ext>
            </a:extLst>
          </p:cNvPr>
          <p:cNvSpPr/>
          <p:nvPr/>
        </p:nvSpPr>
        <p:spPr bwMode="auto">
          <a:xfrm>
            <a:off x="53752" y="3044140"/>
            <a:ext cx="9036496" cy="87205"/>
          </a:xfrm>
          <a:prstGeom prst="roundRect">
            <a:avLst/>
          </a:prstGeom>
          <a:solidFill>
            <a:srgbClr val="000000">
              <a:alpha val="31999"/>
            </a:srgb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4" name="평행 사변형 13">
            <a:extLst>
              <a:ext uri="{FF2B5EF4-FFF2-40B4-BE49-F238E27FC236}">
                <a16:creationId xmlns:a16="http://schemas.microsoft.com/office/drawing/2014/main" id="{55AD9609-C7F5-45CF-B077-152A70AB0059}"/>
              </a:ext>
            </a:extLst>
          </p:cNvPr>
          <p:cNvSpPr/>
          <p:nvPr/>
        </p:nvSpPr>
        <p:spPr bwMode="auto">
          <a:xfrm>
            <a:off x="-2292108" y="-1147954"/>
            <a:ext cx="4680519" cy="8017394"/>
          </a:xfrm>
          <a:prstGeom prst="parallelogram">
            <a:avLst>
              <a:gd name="adj" fmla="val 50962"/>
            </a:avLst>
          </a:prstGeom>
          <a:solidFill>
            <a:schemeClr val="lt1">
              <a:alpha val="6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평행 사변형 7">
            <a:extLst>
              <a:ext uri="{FF2B5EF4-FFF2-40B4-BE49-F238E27FC236}">
                <a16:creationId xmlns:a16="http://schemas.microsoft.com/office/drawing/2014/main" id="{4C08BCA0-A651-4386-B3B2-CA9E7A0B2124}"/>
              </a:ext>
            </a:extLst>
          </p:cNvPr>
          <p:cNvSpPr/>
          <p:nvPr/>
        </p:nvSpPr>
        <p:spPr bwMode="auto">
          <a:xfrm flipH="1">
            <a:off x="-468560" y="3401616"/>
            <a:ext cx="2275679" cy="2691680"/>
          </a:xfrm>
          <a:prstGeom prst="parallelogram">
            <a:avLst>
              <a:gd name="adj" fmla="val 44360"/>
            </a:avLst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ふん</a:t>
            </a:r>
            <a:endParaRPr kumimoji="0" lang="ko-KR" alt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6" name="평행 사변형 15">
            <a:extLst>
              <a:ext uri="{FF2B5EF4-FFF2-40B4-BE49-F238E27FC236}">
                <a16:creationId xmlns:a16="http://schemas.microsoft.com/office/drawing/2014/main" id="{0421FF09-CE69-4B52-8C0A-668FA818E96C}"/>
              </a:ext>
            </a:extLst>
          </p:cNvPr>
          <p:cNvSpPr/>
          <p:nvPr/>
        </p:nvSpPr>
        <p:spPr bwMode="auto">
          <a:xfrm>
            <a:off x="23284" y="0"/>
            <a:ext cx="818191" cy="1316066"/>
          </a:xfrm>
          <a:prstGeom prst="parallelogram">
            <a:avLst>
              <a:gd name="adj" fmla="val 5187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198111" y="413079"/>
            <a:ext cx="23277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じょろん</a:t>
            </a:r>
            <a:endParaRPr kumimoji="1" lang="ko-KR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1766874" y="-27384"/>
            <a:ext cx="68653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こころと　たましいに　メモ　できた　ひとが　さくひんを　のこします</a:t>
            </a:r>
            <a:r>
              <a:rPr kumimoji="1" lang="en-US" altLang="ko-KR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!</a:t>
            </a: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32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5" name="평행 사변형 14">
            <a:extLst>
              <a:ext uri="{FF2B5EF4-FFF2-40B4-BE49-F238E27FC236}">
                <a16:creationId xmlns:a16="http://schemas.microsoft.com/office/drawing/2014/main" id="{7A3AD2D9-B36B-4938-9BAE-6E627FF64981}"/>
              </a:ext>
            </a:extLst>
          </p:cNvPr>
          <p:cNvSpPr/>
          <p:nvPr/>
        </p:nvSpPr>
        <p:spPr bwMode="auto">
          <a:xfrm>
            <a:off x="8666722" y="-5095"/>
            <a:ext cx="477278" cy="1077218"/>
          </a:xfrm>
          <a:prstGeom prst="parallelogram">
            <a:avLst>
              <a:gd name="adj" fmla="val 5765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8" name="평행 사변형 27">
            <a:extLst>
              <a:ext uri="{FF2B5EF4-FFF2-40B4-BE49-F238E27FC236}">
                <a16:creationId xmlns:a16="http://schemas.microsoft.com/office/drawing/2014/main" id="{81194FA5-CC1A-4E5A-8A7E-65FB7F6C64C0}"/>
              </a:ext>
            </a:extLst>
          </p:cNvPr>
          <p:cNvSpPr/>
          <p:nvPr/>
        </p:nvSpPr>
        <p:spPr bwMode="auto">
          <a:xfrm flipH="1">
            <a:off x="1079104" y="3401616"/>
            <a:ext cx="2275679" cy="2691680"/>
          </a:xfrm>
          <a:prstGeom prst="parallelogram">
            <a:avLst>
              <a:gd name="adj" fmla="val 44360"/>
            </a:avLst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リ</a:t>
            </a:r>
            <a:endParaRPr kumimoji="0" lang="en-US" altLang="ja-JP" sz="3600" b="0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ズ</a:t>
            </a:r>
            <a:endParaRPr kumimoji="0" lang="en-US" altLang="ja-JP" sz="3600" b="0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 ム</a:t>
            </a:r>
            <a:endParaRPr kumimoji="0" lang="ko-KR" altLang="en-US" sz="3600" b="0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29" name="평행 사변형 28">
            <a:extLst>
              <a:ext uri="{FF2B5EF4-FFF2-40B4-BE49-F238E27FC236}">
                <a16:creationId xmlns:a16="http://schemas.microsoft.com/office/drawing/2014/main" id="{8B5E9A75-15B7-4D71-87D3-8FCD60C65986}"/>
              </a:ext>
            </a:extLst>
          </p:cNvPr>
          <p:cNvSpPr/>
          <p:nvPr/>
        </p:nvSpPr>
        <p:spPr bwMode="auto">
          <a:xfrm flipH="1">
            <a:off x="2626768" y="3401616"/>
            <a:ext cx="2275679" cy="2691680"/>
          </a:xfrm>
          <a:prstGeom prst="parallelogram">
            <a:avLst>
              <a:gd name="adj" fmla="val 44360"/>
            </a:avLst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こくいん</a:t>
            </a:r>
            <a:endParaRPr kumimoji="0" lang="en-US" altLang="ko-KR" sz="3600" b="0" i="0" u="none" strike="noStrike" kern="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24</a:t>
            </a:r>
            <a:endParaRPr kumimoji="0" lang="ko-KR" altLang="en-US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0" name="평행 사변형 29">
            <a:extLst>
              <a:ext uri="{FF2B5EF4-FFF2-40B4-BE49-F238E27FC236}">
                <a16:creationId xmlns:a16="http://schemas.microsoft.com/office/drawing/2014/main" id="{64BA04C1-715C-4D10-BC58-6FECE36BB239}"/>
              </a:ext>
            </a:extLst>
          </p:cNvPr>
          <p:cNvSpPr/>
          <p:nvPr/>
        </p:nvSpPr>
        <p:spPr bwMode="auto">
          <a:xfrm flipH="1">
            <a:off x="4170758" y="3401616"/>
            <a:ext cx="2275679" cy="2691680"/>
          </a:xfrm>
          <a:prstGeom prst="parallelogram">
            <a:avLst>
              <a:gd name="adj" fmla="val 43712"/>
            </a:avLst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タ</a:t>
            </a:r>
            <a:endParaRPr kumimoji="0" lang="en-US" altLang="ja-JP" sz="3600" b="0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ラ</a:t>
            </a:r>
            <a:endParaRPr kumimoji="0" lang="en-US" altLang="ja-JP" sz="3600" b="0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 ン</a:t>
            </a:r>
            <a:endParaRPr kumimoji="0" lang="en-US" altLang="ja-JP" sz="3600" b="0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  ト</a:t>
            </a:r>
            <a:endParaRPr kumimoji="0" lang="ko-KR" altLang="en-US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ＭＳ Ｐゴシック" panose="020B0600070205080204" pitchFamily="50" charset="-128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1" name="평행 사변형 30">
            <a:extLst>
              <a:ext uri="{FF2B5EF4-FFF2-40B4-BE49-F238E27FC236}">
                <a16:creationId xmlns:a16="http://schemas.microsoft.com/office/drawing/2014/main" id="{0D793D6F-A046-4FA7-B846-CADE1CE50C19}"/>
              </a:ext>
            </a:extLst>
          </p:cNvPr>
          <p:cNvSpPr/>
          <p:nvPr/>
        </p:nvSpPr>
        <p:spPr bwMode="auto">
          <a:xfrm flipH="1">
            <a:off x="5716193" y="3401616"/>
            <a:ext cx="2275679" cy="2691680"/>
          </a:xfrm>
          <a:prstGeom prst="parallelogram">
            <a:avLst>
              <a:gd name="adj" fmla="val 44360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25</a:t>
            </a:r>
            <a:endParaRPr kumimoji="0" lang="ko-KR" altLang="en-US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33" name="평행 사변형 32">
            <a:extLst>
              <a:ext uri="{FF2B5EF4-FFF2-40B4-BE49-F238E27FC236}">
                <a16:creationId xmlns:a16="http://schemas.microsoft.com/office/drawing/2014/main" id="{D5D72F7B-3EB5-4BBD-81AA-F5DB280BBA31}"/>
              </a:ext>
            </a:extLst>
          </p:cNvPr>
          <p:cNvSpPr/>
          <p:nvPr/>
        </p:nvSpPr>
        <p:spPr bwMode="auto">
          <a:xfrm flipH="1">
            <a:off x="7259742" y="3401616"/>
            <a:ext cx="2275679" cy="2691680"/>
          </a:xfrm>
          <a:prstGeom prst="parallelogram">
            <a:avLst>
              <a:gd name="adj" fmla="val 44360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え</a:t>
            </a:r>
            <a:endParaRPr kumimoji="0" lang="en-US" altLang="ja-JP" sz="3600" b="0" i="0" u="none" strike="noStrike" kern="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い</a:t>
            </a:r>
            <a:endParaRPr kumimoji="0" lang="en-US" altLang="ja-JP" sz="3600" b="0" i="0" u="none" strike="noStrike" kern="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 え</a:t>
            </a:r>
            <a:endParaRPr kumimoji="0" lang="en-US" altLang="ja-JP" sz="3600" b="0" i="0" u="none" strike="noStrike" kern="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   ん</a:t>
            </a:r>
            <a:endParaRPr kumimoji="0" lang="ko-KR" altLang="en-US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9" name="화살표: 갈매기형 수장 8">
            <a:extLst>
              <a:ext uri="{FF2B5EF4-FFF2-40B4-BE49-F238E27FC236}">
                <a16:creationId xmlns:a16="http://schemas.microsoft.com/office/drawing/2014/main" id="{2D4FA929-24D6-4ED1-BEA7-B939D002FEE8}"/>
              </a:ext>
            </a:extLst>
          </p:cNvPr>
          <p:cNvSpPr/>
          <p:nvPr/>
        </p:nvSpPr>
        <p:spPr bwMode="auto">
          <a:xfrm>
            <a:off x="1292423" y="4566235"/>
            <a:ext cx="356854" cy="362439"/>
          </a:xfrm>
          <a:prstGeom prst="chevron">
            <a:avLst/>
          </a:prstGeom>
          <a:solidFill>
            <a:srgbClr val="000000">
              <a:alpha val="31999"/>
            </a:srgb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4" name="화살표: 갈매기형 수장 33">
            <a:extLst>
              <a:ext uri="{FF2B5EF4-FFF2-40B4-BE49-F238E27FC236}">
                <a16:creationId xmlns:a16="http://schemas.microsoft.com/office/drawing/2014/main" id="{8DDC73F7-F56D-4E80-B1DA-4ABF05977D98}"/>
              </a:ext>
            </a:extLst>
          </p:cNvPr>
          <p:cNvSpPr/>
          <p:nvPr/>
        </p:nvSpPr>
        <p:spPr bwMode="auto">
          <a:xfrm>
            <a:off x="2844862" y="4566235"/>
            <a:ext cx="356854" cy="362439"/>
          </a:xfrm>
          <a:prstGeom prst="chevron">
            <a:avLst/>
          </a:prstGeom>
          <a:solidFill>
            <a:srgbClr val="000000">
              <a:alpha val="31999"/>
            </a:srgb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5" name="화살표: 갈매기형 수장 34">
            <a:extLst>
              <a:ext uri="{FF2B5EF4-FFF2-40B4-BE49-F238E27FC236}">
                <a16:creationId xmlns:a16="http://schemas.microsoft.com/office/drawing/2014/main" id="{2C3F8FA0-DE16-4380-AFFF-025D175FE9D5}"/>
              </a:ext>
            </a:extLst>
          </p:cNvPr>
          <p:cNvSpPr/>
          <p:nvPr/>
        </p:nvSpPr>
        <p:spPr bwMode="auto">
          <a:xfrm>
            <a:off x="4393573" y="4566235"/>
            <a:ext cx="356854" cy="362439"/>
          </a:xfrm>
          <a:prstGeom prst="chevron">
            <a:avLst/>
          </a:prstGeom>
          <a:solidFill>
            <a:srgbClr val="000000">
              <a:alpha val="31999"/>
            </a:srgb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6" name="화살표: 갈매기형 수장 35">
            <a:extLst>
              <a:ext uri="{FF2B5EF4-FFF2-40B4-BE49-F238E27FC236}">
                <a16:creationId xmlns:a16="http://schemas.microsoft.com/office/drawing/2014/main" id="{5F7333AA-AC5B-45BC-B9E1-AAE1757A80D7}"/>
              </a:ext>
            </a:extLst>
          </p:cNvPr>
          <p:cNvSpPr/>
          <p:nvPr/>
        </p:nvSpPr>
        <p:spPr bwMode="auto">
          <a:xfrm>
            <a:off x="5868144" y="4529370"/>
            <a:ext cx="356854" cy="362439"/>
          </a:xfrm>
          <a:prstGeom prst="chevron">
            <a:avLst/>
          </a:prstGeom>
          <a:solidFill>
            <a:srgbClr val="000000">
              <a:alpha val="31999"/>
            </a:srgb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7" name="화살표: 갈매기형 수장 36">
            <a:extLst>
              <a:ext uri="{FF2B5EF4-FFF2-40B4-BE49-F238E27FC236}">
                <a16:creationId xmlns:a16="http://schemas.microsoft.com/office/drawing/2014/main" id="{E7FB9C74-2198-4DC1-81FB-A96C62624A23}"/>
              </a:ext>
            </a:extLst>
          </p:cNvPr>
          <p:cNvSpPr/>
          <p:nvPr/>
        </p:nvSpPr>
        <p:spPr bwMode="auto">
          <a:xfrm>
            <a:off x="7488820" y="4529369"/>
            <a:ext cx="356854" cy="362439"/>
          </a:xfrm>
          <a:prstGeom prst="chevron">
            <a:avLst/>
          </a:prstGeom>
          <a:solidFill>
            <a:srgbClr val="000000">
              <a:alpha val="31999"/>
            </a:srgb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39" name="그림 38" descr="텍스트, 벡터그래픽이(가) 표시된 사진&#10;&#10;자동 생성된 설명">
            <a:extLst>
              <a:ext uri="{FF2B5EF4-FFF2-40B4-BE49-F238E27FC236}">
                <a16:creationId xmlns:a16="http://schemas.microsoft.com/office/drawing/2014/main" id="{413E2E8B-E593-4B86-BDE6-9FC5738D12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08456" y="1128691"/>
            <a:ext cx="1048751" cy="185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5048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9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평행 사변형 13">
            <a:extLst>
              <a:ext uri="{FF2B5EF4-FFF2-40B4-BE49-F238E27FC236}">
                <a16:creationId xmlns:a16="http://schemas.microsoft.com/office/drawing/2014/main" id="{55AD9609-C7F5-45CF-B077-152A70AB0059}"/>
              </a:ext>
            </a:extLst>
          </p:cNvPr>
          <p:cNvSpPr/>
          <p:nvPr/>
        </p:nvSpPr>
        <p:spPr bwMode="auto">
          <a:xfrm>
            <a:off x="-2292108" y="-1147954"/>
            <a:ext cx="4680519" cy="8017394"/>
          </a:xfrm>
          <a:prstGeom prst="parallelogram">
            <a:avLst>
              <a:gd name="adj" fmla="val 50962"/>
            </a:avLst>
          </a:prstGeom>
          <a:solidFill>
            <a:schemeClr val="lt1">
              <a:alpha val="6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" name="평행 사변형 15">
            <a:extLst>
              <a:ext uri="{FF2B5EF4-FFF2-40B4-BE49-F238E27FC236}">
                <a16:creationId xmlns:a16="http://schemas.microsoft.com/office/drawing/2014/main" id="{0421FF09-CE69-4B52-8C0A-668FA818E96C}"/>
              </a:ext>
            </a:extLst>
          </p:cNvPr>
          <p:cNvSpPr/>
          <p:nvPr/>
        </p:nvSpPr>
        <p:spPr bwMode="auto">
          <a:xfrm>
            <a:off x="23284" y="0"/>
            <a:ext cx="818191" cy="1316066"/>
          </a:xfrm>
          <a:prstGeom prst="parallelogram">
            <a:avLst>
              <a:gd name="adj" fmla="val 5187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244869" y="427288"/>
            <a:ext cx="2267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じょろん</a:t>
            </a:r>
            <a:endParaRPr kumimoji="1" lang="ko-KR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1766874" y="-27384"/>
            <a:ext cx="68653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こころと　たましいに　メモ　できた　ひとが　さくひんを　のこします</a:t>
            </a:r>
            <a:r>
              <a:rPr kumimoji="1" lang="en-US" altLang="ko-KR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!</a:t>
            </a:r>
          </a:p>
        </p:txBody>
      </p:sp>
      <p:sp>
        <p:nvSpPr>
          <p:cNvPr id="15" name="평행 사변형 14">
            <a:extLst>
              <a:ext uri="{FF2B5EF4-FFF2-40B4-BE49-F238E27FC236}">
                <a16:creationId xmlns:a16="http://schemas.microsoft.com/office/drawing/2014/main" id="{7A3AD2D9-B36B-4938-9BAE-6E627FF64981}"/>
              </a:ext>
            </a:extLst>
          </p:cNvPr>
          <p:cNvSpPr/>
          <p:nvPr/>
        </p:nvSpPr>
        <p:spPr bwMode="auto">
          <a:xfrm>
            <a:off x="8666722" y="-5095"/>
            <a:ext cx="477278" cy="1077218"/>
          </a:xfrm>
          <a:prstGeom prst="parallelogram">
            <a:avLst>
              <a:gd name="adj" fmla="val 5765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8" name="그림 17" descr="텍스트, 벡터그래픽이(가) 표시된 사진&#10;&#10;자동 생성된 설명">
            <a:extLst>
              <a:ext uri="{FF2B5EF4-FFF2-40B4-BE49-F238E27FC236}">
                <a16:creationId xmlns:a16="http://schemas.microsoft.com/office/drawing/2014/main" id="{C880007C-998C-493B-BC0A-BAAF28E4D4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701" y="2297733"/>
            <a:ext cx="2267730" cy="4019488"/>
          </a:xfrm>
          <a:prstGeom prst="rect">
            <a:avLst/>
          </a:prstGeom>
        </p:spPr>
      </p:pic>
      <p:pic>
        <p:nvPicPr>
          <p:cNvPr id="19" name="그림 18" descr="텍스트, 장난감, 인형이(가) 표시된 사진&#10;&#10;자동 생성된 설명">
            <a:extLst>
              <a:ext uri="{FF2B5EF4-FFF2-40B4-BE49-F238E27FC236}">
                <a16:creationId xmlns:a16="http://schemas.microsoft.com/office/drawing/2014/main" id="{8025A96D-041C-4916-8E70-C8E51E09A4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16" y="2352278"/>
            <a:ext cx="3391688" cy="3968779"/>
          </a:xfrm>
          <a:prstGeom prst="rect">
            <a:avLst/>
          </a:prstGeom>
        </p:spPr>
      </p:pic>
      <p:sp>
        <p:nvSpPr>
          <p:cNvPr id="9" name="설명선: 아래쪽 화살표 4">
            <a:extLst>
              <a:ext uri="{FF2B5EF4-FFF2-40B4-BE49-F238E27FC236}">
                <a16:creationId xmlns:a16="http://schemas.microsoft.com/office/drawing/2014/main" id="{801948DE-0123-412A-AD96-FA909C605917}"/>
              </a:ext>
            </a:extLst>
          </p:cNvPr>
          <p:cNvSpPr/>
          <p:nvPr/>
        </p:nvSpPr>
        <p:spPr bwMode="auto">
          <a:xfrm>
            <a:off x="2177591" y="1146911"/>
            <a:ext cx="4619324" cy="1490898"/>
          </a:xfrm>
          <a:prstGeom prst="downArrowCallou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0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53585F"/>
                  </a:outerShdw>
                </a:effectLst>
                <a:latin typeface="+mn-lt"/>
                <a:ea typeface="+mn-ea"/>
                <a:cs typeface="+mn-cs"/>
              </a:rPr>
              <a:t>３，９，３（みざの　しゅくふく）</a:t>
            </a:r>
            <a:endParaRPr kumimoji="0" lang="ko-KR" altLang="en-US" sz="3000" kern="0" dirty="0">
              <a:solidFill>
                <a:srgbClr val="002060"/>
              </a:solidFill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60352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평행 사변형 13">
            <a:extLst>
              <a:ext uri="{FF2B5EF4-FFF2-40B4-BE49-F238E27FC236}">
                <a16:creationId xmlns:a16="http://schemas.microsoft.com/office/drawing/2014/main" id="{55AD9609-C7F5-45CF-B077-152A70AB0059}"/>
              </a:ext>
            </a:extLst>
          </p:cNvPr>
          <p:cNvSpPr/>
          <p:nvPr/>
        </p:nvSpPr>
        <p:spPr bwMode="auto">
          <a:xfrm>
            <a:off x="0" y="13752"/>
            <a:ext cx="9144000" cy="1302314"/>
          </a:xfrm>
          <a:prstGeom prst="parallelogram">
            <a:avLst>
              <a:gd name="adj" fmla="val 31068"/>
            </a:avLst>
          </a:prstGeom>
          <a:solidFill>
            <a:schemeClr val="lt1">
              <a:alpha val="6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" name="평행 사변형 15">
            <a:extLst>
              <a:ext uri="{FF2B5EF4-FFF2-40B4-BE49-F238E27FC236}">
                <a16:creationId xmlns:a16="http://schemas.microsoft.com/office/drawing/2014/main" id="{0421FF09-CE69-4B52-8C0A-668FA818E96C}"/>
              </a:ext>
            </a:extLst>
          </p:cNvPr>
          <p:cNvSpPr/>
          <p:nvPr/>
        </p:nvSpPr>
        <p:spPr bwMode="auto">
          <a:xfrm>
            <a:off x="23284" y="0"/>
            <a:ext cx="818191" cy="1316066"/>
          </a:xfrm>
          <a:prstGeom prst="parallelogram">
            <a:avLst>
              <a:gd name="adj" fmla="val 5187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298981" y="196043"/>
            <a:ext cx="23288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1979712" y="126300"/>
            <a:ext cx="6865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lang="ja-JP" altLang="en-US" sz="32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ダニエルは　りゆうを　しっていました</a:t>
            </a:r>
            <a:endParaRPr kumimoji="1" lang="en-US" altLang="ko-KR" sz="32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5" name="평행 사변형 14">
            <a:extLst>
              <a:ext uri="{FF2B5EF4-FFF2-40B4-BE49-F238E27FC236}">
                <a16:creationId xmlns:a16="http://schemas.microsoft.com/office/drawing/2014/main" id="{7A3AD2D9-B36B-4938-9BAE-6E627FF64981}"/>
              </a:ext>
            </a:extLst>
          </p:cNvPr>
          <p:cNvSpPr/>
          <p:nvPr/>
        </p:nvSpPr>
        <p:spPr bwMode="auto">
          <a:xfrm>
            <a:off x="60342" y="6093296"/>
            <a:ext cx="440454" cy="762534"/>
          </a:xfrm>
          <a:prstGeom prst="parallelogram">
            <a:avLst>
              <a:gd name="adj" fmla="val 5765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29292B-B6BD-4EA3-9506-D76A3510B0AE}"/>
              </a:ext>
            </a:extLst>
          </p:cNvPr>
          <p:cNvSpPr txBox="1"/>
          <p:nvPr/>
        </p:nvSpPr>
        <p:spPr>
          <a:xfrm>
            <a:off x="575811" y="6208480"/>
            <a:ext cx="8507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1)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イスラエルが　めつぼうする　りゆうを　しっていました</a:t>
            </a:r>
            <a:endParaRPr kumimoji="1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9536E7A5-6FD5-4766-A5C9-5E9FA54EDA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17" y="1833967"/>
            <a:ext cx="7675807" cy="4412800"/>
          </a:xfrm>
          <a:prstGeom prst="rect">
            <a:avLst/>
          </a:prstGeom>
        </p:spPr>
      </p:pic>
      <p:sp>
        <p:nvSpPr>
          <p:cNvPr id="20" name="말풍선: 타원형 19">
            <a:extLst>
              <a:ext uri="{FF2B5EF4-FFF2-40B4-BE49-F238E27FC236}">
                <a16:creationId xmlns:a16="http://schemas.microsoft.com/office/drawing/2014/main" id="{6B68BEB4-CAA5-426E-BF4D-CCA3CFC0B9F8}"/>
              </a:ext>
            </a:extLst>
          </p:cNvPr>
          <p:cNvSpPr/>
          <p:nvPr/>
        </p:nvSpPr>
        <p:spPr bwMode="auto">
          <a:xfrm>
            <a:off x="2627784" y="1079180"/>
            <a:ext cx="3816423" cy="1851766"/>
          </a:xfrm>
          <a:prstGeom prst="wedgeEllipseCallout">
            <a:avLst>
              <a:gd name="adj1" fmla="val -47398"/>
              <a:gd name="adj2" fmla="val 66983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おがもう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わたしたちを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しゅくふく　してくれる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かみだ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0" lang="ko-KR" altLang="en-US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134731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평행 사변형 13">
            <a:extLst>
              <a:ext uri="{FF2B5EF4-FFF2-40B4-BE49-F238E27FC236}">
                <a16:creationId xmlns:a16="http://schemas.microsoft.com/office/drawing/2014/main" id="{55AD9609-C7F5-45CF-B077-152A70AB0059}"/>
              </a:ext>
            </a:extLst>
          </p:cNvPr>
          <p:cNvSpPr/>
          <p:nvPr/>
        </p:nvSpPr>
        <p:spPr bwMode="auto">
          <a:xfrm>
            <a:off x="0" y="13752"/>
            <a:ext cx="9144000" cy="1302314"/>
          </a:xfrm>
          <a:prstGeom prst="parallelogram">
            <a:avLst>
              <a:gd name="adj" fmla="val 31068"/>
            </a:avLst>
          </a:prstGeom>
          <a:solidFill>
            <a:schemeClr val="lt1">
              <a:alpha val="6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" name="평행 사변형 15">
            <a:extLst>
              <a:ext uri="{FF2B5EF4-FFF2-40B4-BE49-F238E27FC236}">
                <a16:creationId xmlns:a16="http://schemas.microsoft.com/office/drawing/2014/main" id="{0421FF09-CE69-4B52-8C0A-668FA818E96C}"/>
              </a:ext>
            </a:extLst>
          </p:cNvPr>
          <p:cNvSpPr/>
          <p:nvPr/>
        </p:nvSpPr>
        <p:spPr bwMode="auto">
          <a:xfrm>
            <a:off x="23284" y="0"/>
            <a:ext cx="818191" cy="1316066"/>
          </a:xfrm>
          <a:prstGeom prst="parallelogram">
            <a:avLst>
              <a:gd name="adj" fmla="val 5187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298981" y="196043"/>
            <a:ext cx="26314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1952821" y="126300"/>
            <a:ext cx="6865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1. </a:t>
            </a:r>
            <a:r>
              <a:rPr kumimoji="1" lang="ja-JP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ダニエルは　りゆうを　しっていました</a:t>
            </a:r>
            <a:endParaRPr kumimoji="1" lang="en-US" altLang="ko-KR" sz="32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" name="평행 사변형 14">
            <a:extLst>
              <a:ext uri="{FF2B5EF4-FFF2-40B4-BE49-F238E27FC236}">
                <a16:creationId xmlns:a16="http://schemas.microsoft.com/office/drawing/2014/main" id="{7A3AD2D9-B36B-4938-9BAE-6E627FF64981}"/>
              </a:ext>
            </a:extLst>
          </p:cNvPr>
          <p:cNvSpPr/>
          <p:nvPr/>
        </p:nvSpPr>
        <p:spPr bwMode="auto">
          <a:xfrm>
            <a:off x="60342" y="6093296"/>
            <a:ext cx="440454" cy="762534"/>
          </a:xfrm>
          <a:prstGeom prst="parallelogram">
            <a:avLst>
              <a:gd name="adj" fmla="val 5765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29292B-B6BD-4EA3-9506-D76A3510B0AE}"/>
              </a:ext>
            </a:extLst>
          </p:cNvPr>
          <p:cNvSpPr txBox="1"/>
          <p:nvPr/>
        </p:nvSpPr>
        <p:spPr>
          <a:xfrm>
            <a:off x="575811" y="6208480"/>
            <a:ext cx="8242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２）しんでんが　はかいされる　りゆうを　しっていました</a:t>
            </a:r>
            <a:endParaRPr kumimoji="1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6" name="그림 5" descr="텍스트이(가) 표시된 사진&#10;&#10;자동 생성된 설명">
            <a:extLst>
              <a:ext uri="{FF2B5EF4-FFF2-40B4-BE49-F238E27FC236}">
                <a16:creationId xmlns:a16="http://schemas.microsoft.com/office/drawing/2014/main" id="{61513BCD-92D3-48D8-97FD-88E2F65DE4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" t="3238" r="1194" b="3238"/>
          <a:stretch/>
        </p:blipFill>
        <p:spPr>
          <a:xfrm>
            <a:off x="286694" y="1708544"/>
            <a:ext cx="8636770" cy="4318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그림 7" descr="텍스트이(가) 표시된 사진&#10;&#10;자동 생성된 설명">
            <a:extLst>
              <a:ext uri="{FF2B5EF4-FFF2-40B4-BE49-F238E27FC236}">
                <a16:creationId xmlns:a16="http://schemas.microsoft.com/office/drawing/2014/main" id="{9C1A45EB-C7F8-4D16-A6CB-AAD78D2073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456" y="2564904"/>
            <a:ext cx="2211767" cy="3284984"/>
          </a:xfrm>
          <a:prstGeom prst="rect">
            <a:avLst/>
          </a:prstGeom>
        </p:spPr>
      </p:pic>
      <p:sp>
        <p:nvSpPr>
          <p:cNvPr id="10" name="말풍선: 타원형 9">
            <a:extLst>
              <a:ext uri="{FF2B5EF4-FFF2-40B4-BE49-F238E27FC236}">
                <a16:creationId xmlns:a16="http://schemas.microsoft.com/office/drawing/2014/main" id="{A99C605D-22E6-4E39-9280-F4DE729888A6}"/>
              </a:ext>
            </a:extLst>
          </p:cNvPr>
          <p:cNvSpPr/>
          <p:nvPr/>
        </p:nvSpPr>
        <p:spPr bwMode="auto">
          <a:xfrm>
            <a:off x="500796" y="1450295"/>
            <a:ext cx="4071204" cy="1584176"/>
          </a:xfrm>
          <a:prstGeom prst="wedgeEllipseCallout">
            <a:avLst>
              <a:gd name="adj1" fmla="val 48641"/>
              <a:gd name="adj2" fmla="val 89702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あぁ～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b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あのとき　かみさまの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みことばを　きく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べきだった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…</a:t>
            </a:r>
            <a:endParaRPr kumimoji="0" lang="ko-KR" altLang="en-US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CFDDED78-8637-47A1-805B-CFDD1721D5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467" y="4077867"/>
            <a:ext cx="1900315" cy="1916832"/>
          </a:xfrm>
          <a:prstGeom prst="rect">
            <a:avLst/>
          </a:prstGeom>
        </p:spPr>
      </p:pic>
      <p:pic>
        <p:nvPicPr>
          <p:cNvPr id="17" name="그림 16" descr="바퀴이(가) 표시된 사진&#10;&#10;자동 생성된 설명">
            <a:extLst>
              <a:ext uri="{FF2B5EF4-FFF2-40B4-BE49-F238E27FC236}">
                <a16:creationId xmlns:a16="http://schemas.microsoft.com/office/drawing/2014/main" id="{C37E53EC-5DBC-41FD-B92C-0860267DAD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5012" y="3675880"/>
            <a:ext cx="1133802" cy="2351049"/>
          </a:xfrm>
          <a:prstGeom prst="rect">
            <a:avLst/>
          </a:prstGeom>
        </p:spPr>
      </p:pic>
      <p:pic>
        <p:nvPicPr>
          <p:cNvPr id="19" name="그림 18" descr="텍스트이(가) 표시된 사진&#10;&#10;자동 생성된 설명">
            <a:extLst>
              <a:ext uri="{FF2B5EF4-FFF2-40B4-BE49-F238E27FC236}">
                <a16:creationId xmlns:a16="http://schemas.microsoft.com/office/drawing/2014/main" id="{33B86151-174A-4B43-8EE5-BDBD5362B3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437" y="4226446"/>
            <a:ext cx="793560" cy="1416268"/>
          </a:xfrm>
          <a:prstGeom prst="rect">
            <a:avLst/>
          </a:prstGeom>
        </p:spPr>
      </p:pic>
      <p:pic>
        <p:nvPicPr>
          <p:cNvPr id="21" name="그림 20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13602D5D-7A8E-4A51-8158-8B073A5597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380" y="3218117"/>
            <a:ext cx="617748" cy="951136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8A215354-204E-4278-A322-93A1121BF93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426" y="3962020"/>
            <a:ext cx="539380" cy="1493447"/>
          </a:xfrm>
          <a:prstGeom prst="rect">
            <a:avLst/>
          </a:prstGeom>
        </p:spPr>
      </p:pic>
      <p:pic>
        <p:nvPicPr>
          <p:cNvPr id="34" name="그림 33" descr="텍스트이(가) 표시된 사진&#10;&#10;자동 생성된 설명">
            <a:extLst>
              <a:ext uri="{FF2B5EF4-FFF2-40B4-BE49-F238E27FC236}">
                <a16:creationId xmlns:a16="http://schemas.microsoft.com/office/drawing/2014/main" id="{80ED2F97-4C58-459E-A75C-6A0CC4813D2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711" y="3962020"/>
            <a:ext cx="1080830" cy="145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625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7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75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250"/>
                            </p:stCondLst>
                            <p:childTnLst>
                              <p:par>
                                <p:cTn id="4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평행 사변형 13">
            <a:extLst>
              <a:ext uri="{FF2B5EF4-FFF2-40B4-BE49-F238E27FC236}">
                <a16:creationId xmlns:a16="http://schemas.microsoft.com/office/drawing/2014/main" id="{55AD9609-C7F5-45CF-B077-152A70AB0059}"/>
              </a:ext>
            </a:extLst>
          </p:cNvPr>
          <p:cNvSpPr/>
          <p:nvPr/>
        </p:nvSpPr>
        <p:spPr bwMode="auto">
          <a:xfrm>
            <a:off x="0" y="13752"/>
            <a:ext cx="9144000" cy="1302314"/>
          </a:xfrm>
          <a:prstGeom prst="parallelogram">
            <a:avLst>
              <a:gd name="adj" fmla="val 31068"/>
            </a:avLst>
          </a:prstGeom>
          <a:solidFill>
            <a:schemeClr val="lt1">
              <a:alpha val="6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" name="평행 사변형 15">
            <a:extLst>
              <a:ext uri="{FF2B5EF4-FFF2-40B4-BE49-F238E27FC236}">
                <a16:creationId xmlns:a16="http://schemas.microsoft.com/office/drawing/2014/main" id="{0421FF09-CE69-4B52-8C0A-668FA818E96C}"/>
              </a:ext>
            </a:extLst>
          </p:cNvPr>
          <p:cNvSpPr/>
          <p:nvPr/>
        </p:nvSpPr>
        <p:spPr bwMode="auto">
          <a:xfrm>
            <a:off x="23284" y="0"/>
            <a:ext cx="818191" cy="1316066"/>
          </a:xfrm>
          <a:prstGeom prst="parallelogram">
            <a:avLst>
              <a:gd name="adj" fmla="val 5187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298981" y="196043"/>
            <a:ext cx="24728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2009169" y="111068"/>
            <a:ext cx="6865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1. </a:t>
            </a:r>
            <a:r>
              <a:rPr kumimoji="1" lang="ja-JP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ダニエルは　りゆうを　しっていました</a:t>
            </a:r>
            <a:endParaRPr kumimoji="1" lang="en-US" altLang="ko-KR" sz="32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" name="평행 사변형 14">
            <a:extLst>
              <a:ext uri="{FF2B5EF4-FFF2-40B4-BE49-F238E27FC236}">
                <a16:creationId xmlns:a16="http://schemas.microsoft.com/office/drawing/2014/main" id="{7A3AD2D9-B36B-4938-9BAE-6E627FF64981}"/>
              </a:ext>
            </a:extLst>
          </p:cNvPr>
          <p:cNvSpPr/>
          <p:nvPr/>
        </p:nvSpPr>
        <p:spPr bwMode="auto">
          <a:xfrm>
            <a:off x="60342" y="6093296"/>
            <a:ext cx="440454" cy="762534"/>
          </a:xfrm>
          <a:prstGeom prst="parallelogram">
            <a:avLst>
              <a:gd name="adj" fmla="val 5765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29292B-B6BD-4EA3-9506-D76A3510B0AE}"/>
              </a:ext>
            </a:extLst>
          </p:cNvPr>
          <p:cNvSpPr txBox="1"/>
          <p:nvPr/>
        </p:nvSpPr>
        <p:spPr>
          <a:xfrm>
            <a:off x="575811" y="6208480"/>
            <a:ext cx="8676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3)</a:t>
            </a: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ほりょになる　りゆうを　しっていました</a:t>
            </a:r>
            <a:endParaRPr kumimoji="1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6" name="그림 5" descr="텍스트이(가) 표시된 사진&#10;&#10;자동 생성된 설명">
            <a:extLst>
              <a:ext uri="{FF2B5EF4-FFF2-40B4-BE49-F238E27FC236}">
                <a16:creationId xmlns:a16="http://schemas.microsoft.com/office/drawing/2014/main" id="{44A67ACA-9F15-44A7-B13E-7A4D636496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16" y="1316066"/>
            <a:ext cx="8163512" cy="5163975"/>
          </a:xfrm>
          <a:prstGeom prst="rect">
            <a:avLst/>
          </a:prstGeom>
        </p:spPr>
      </p:pic>
      <p:sp>
        <p:nvSpPr>
          <p:cNvPr id="10" name="말풍선: 타원형 9">
            <a:extLst>
              <a:ext uri="{FF2B5EF4-FFF2-40B4-BE49-F238E27FC236}">
                <a16:creationId xmlns:a16="http://schemas.microsoft.com/office/drawing/2014/main" id="{553E77E7-B3CF-47FB-9650-B42EEBEA1CB7}"/>
              </a:ext>
            </a:extLst>
          </p:cNvPr>
          <p:cNvSpPr/>
          <p:nvPr/>
        </p:nvSpPr>
        <p:spPr bwMode="auto">
          <a:xfrm>
            <a:off x="841475" y="1498357"/>
            <a:ext cx="4594621" cy="1498596"/>
          </a:xfrm>
          <a:prstGeom prst="wedgeEllipseCallout">
            <a:avLst>
              <a:gd name="adj1" fmla="val 78907"/>
              <a:gd name="adj2" fmla="val 40929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おまえたちの　かみは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すでに　おまえたちから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はなれた</a:t>
            </a:r>
            <a:endParaRPr kumimoji="0" lang="ko-KR" altLang="en-US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817690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평행 사변형 13">
            <a:extLst>
              <a:ext uri="{FF2B5EF4-FFF2-40B4-BE49-F238E27FC236}">
                <a16:creationId xmlns:a16="http://schemas.microsoft.com/office/drawing/2014/main" id="{55AD9609-C7F5-45CF-B077-152A70AB0059}"/>
              </a:ext>
            </a:extLst>
          </p:cNvPr>
          <p:cNvSpPr/>
          <p:nvPr/>
        </p:nvSpPr>
        <p:spPr bwMode="auto">
          <a:xfrm>
            <a:off x="0" y="13752"/>
            <a:ext cx="9144000" cy="1302314"/>
          </a:xfrm>
          <a:prstGeom prst="parallelogram">
            <a:avLst>
              <a:gd name="adj" fmla="val 31068"/>
            </a:avLst>
          </a:prstGeom>
          <a:solidFill>
            <a:schemeClr val="lt1">
              <a:alpha val="6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" name="평행 사변형 15">
            <a:extLst>
              <a:ext uri="{FF2B5EF4-FFF2-40B4-BE49-F238E27FC236}">
                <a16:creationId xmlns:a16="http://schemas.microsoft.com/office/drawing/2014/main" id="{0421FF09-CE69-4B52-8C0A-668FA818E96C}"/>
              </a:ext>
            </a:extLst>
          </p:cNvPr>
          <p:cNvSpPr/>
          <p:nvPr/>
        </p:nvSpPr>
        <p:spPr bwMode="auto">
          <a:xfrm>
            <a:off x="23284" y="0"/>
            <a:ext cx="818191" cy="1316066"/>
          </a:xfrm>
          <a:prstGeom prst="parallelogram">
            <a:avLst>
              <a:gd name="adj" fmla="val 5187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298981" y="196043"/>
            <a:ext cx="23718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1769041" y="126300"/>
            <a:ext cx="68653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</a:t>
            </a:r>
            <a:r>
              <a:rPr kumimoji="1" lang="ja-JP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「あらかじめ　せいふく」を</a:t>
            </a:r>
            <a:endParaRPr kumimoji="1" lang="en-US" altLang="ja-JP" sz="32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しっていました</a:t>
            </a:r>
            <a:endParaRPr kumimoji="1" lang="en-US" altLang="ko-KR" sz="32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5" name="평행 사변형 14">
            <a:extLst>
              <a:ext uri="{FF2B5EF4-FFF2-40B4-BE49-F238E27FC236}">
                <a16:creationId xmlns:a16="http://schemas.microsoft.com/office/drawing/2014/main" id="{7A3AD2D9-B36B-4938-9BAE-6E627FF64981}"/>
              </a:ext>
            </a:extLst>
          </p:cNvPr>
          <p:cNvSpPr/>
          <p:nvPr/>
        </p:nvSpPr>
        <p:spPr bwMode="auto">
          <a:xfrm>
            <a:off x="60342" y="6093296"/>
            <a:ext cx="440454" cy="762534"/>
          </a:xfrm>
          <a:prstGeom prst="parallelogram">
            <a:avLst>
              <a:gd name="adj" fmla="val 5765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29292B-B6BD-4EA3-9506-D76A3510B0AE}"/>
              </a:ext>
            </a:extLst>
          </p:cNvPr>
          <p:cNvSpPr txBox="1"/>
          <p:nvPr/>
        </p:nvSpPr>
        <p:spPr>
          <a:xfrm>
            <a:off x="575811" y="6208480"/>
            <a:ext cx="8507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1)</a:t>
            </a: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ネブカデネザルおうの　ゆめを　かいしゃく　しました</a:t>
            </a:r>
            <a:endParaRPr kumimoji="1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3" name="그림 2" descr="텍스트, 토템폴이(가) 표시된 사진&#10;&#10;자동 생성된 설명">
            <a:extLst>
              <a:ext uri="{FF2B5EF4-FFF2-40B4-BE49-F238E27FC236}">
                <a16:creationId xmlns:a16="http://schemas.microsoft.com/office/drawing/2014/main" id="{0FFFA081-21A1-4512-BEA5-EB73A50DC1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928" y="2051000"/>
            <a:ext cx="2478029" cy="41574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2001EB-2631-4B7A-8182-40ED6F999CDD}"/>
              </a:ext>
            </a:extLst>
          </p:cNvPr>
          <p:cNvSpPr txBox="1"/>
          <p:nvPr/>
        </p:nvSpPr>
        <p:spPr>
          <a:xfrm>
            <a:off x="5004048" y="6630188"/>
            <a:ext cx="42578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900" dirty="0">
                <a:latin typeface="HY견고딕" panose="02030600000101010101" pitchFamily="18" charset="-127"/>
                <a:ea typeface="HY견고딕" panose="02030600000101010101" pitchFamily="18" charset="-127"/>
              </a:rPr>
              <a:t>https://t1.daumcdn.net/cfile/blog/142C950C4A3391C22E?original</a:t>
            </a:r>
            <a:endParaRPr lang="ko-KR" altLang="en-US" sz="9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말풍선: 타원형 9">
            <a:extLst>
              <a:ext uri="{FF2B5EF4-FFF2-40B4-BE49-F238E27FC236}">
                <a16:creationId xmlns:a16="http://schemas.microsoft.com/office/drawing/2014/main" id="{01AEB227-6711-4865-9931-43D5D73EDEBD}"/>
              </a:ext>
            </a:extLst>
          </p:cNvPr>
          <p:cNvSpPr/>
          <p:nvPr/>
        </p:nvSpPr>
        <p:spPr bwMode="auto">
          <a:xfrm>
            <a:off x="2564986" y="3867827"/>
            <a:ext cx="4104456" cy="2001455"/>
          </a:xfrm>
          <a:prstGeom prst="wedgeEllipseCallout">
            <a:avLst>
              <a:gd name="adj1" fmla="val 62682"/>
              <a:gd name="adj2" fmla="val -85519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おうが　しらない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てんの　ひみつを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あらわす　かたは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ただ　かみさま　</a:t>
            </a:r>
            <a:endParaRPr kumimoji="0" lang="en-US" altLang="ja-JP" sz="2400" ker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おひとり</a:t>
            </a: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です</a:t>
            </a:r>
            <a:endParaRPr kumimoji="0" lang="ko-KR" altLang="en-US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0F2CDDCF-622A-44D4-9D87-5403BBFE10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77815" y="1172229"/>
            <a:ext cx="3334220" cy="5012370"/>
          </a:xfrm>
          <a:prstGeom prst="rect">
            <a:avLst/>
          </a:prstGeom>
        </p:spPr>
      </p:pic>
      <p:sp>
        <p:nvSpPr>
          <p:cNvPr id="19" name="생각 풍선: 구름 모양 18">
            <a:extLst>
              <a:ext uri="{FF2B5EF4-FFF2-40B4-BE49-F238E27FC236}">
                <a16:creationId xmlns:a16="http://schemas.microsoft.com/office/drawing/2014/main" id="{CC2F795F-78A9-4370-8C76-279BEFCE25F0}"/>
              </a:ext>
            </a:extLst>
          </p:cNvPr>
          <p:cNvSpPr/>
          <p:nvPr/>
        </p:nvSpPr>
        <p:spPr bwMode="auto">
          <a:xfrm>
            <a:off x="3198686" y="700229"/>
            <a:ext cx="3588102" cy="3034184"/>
          </a:xfrm>
          <a:prstGeom prst="cloudCallout">
            <a:avLst>
              <a:gd name="adj1" fmla="val -79711"/>
              <a:gd name="adj2" fmla="val -12072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いったい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このゆめは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なんの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ゆめなのだ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?</a:t>
            </a:r>
            <a:endParaRPr kumimoji="0" lang="ko-KR" altLang="en-US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F069218F-9040-43A7-920E-31AED25188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234" y="988718"/>
            <a:ext cx="721527" cy="250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9672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A86C20CA-9F6C-4CA7-A578-5E71A6372B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0"/>
          <a:stretch/>
        </p:blipFill>
        <p:spPr>
          <a:xfrm>
            <a:off x="2185546" y="1454138"/>
            <a:ext cx="6775457" cy="4639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평행 사변형 13">
            <a:extLst>
              <a:ext uri="{FF2B5EF4-FFF2-40B4-BE49-F238E27FC236}">
                <a16:creationId xmlns:a16="http://schemas.microsoft.com/office/drawing/2014/main" id="{55AD9609-C7F5-45CF-B077-152A70AB0059}"/>
              </a:ext>
            </a:extLst>
          </p:cNvPr>
          <p:cNvSpPr/>
          <p:nvPr/>
        </p:nvSpPr>
        <p:spPr bwMode="auto">
          <a:xfrm>
            <a:off x="0" y="13752"/>
            <a:ext cx="9144000" cy="1302314"/>
          </a:xfrm>
          <a:prstGeom prst="parallelogram">
            <a:avLst>
              <a:gd name="adj" fmla="val 31068"/>
            </a:avLst>
          </a:prstGeom>
          <a:solidFill>
            <a:schemeClr val="lt1">
              <a:alpha val="6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" name="평행 사변형 15">
            <a:extLst>
              <a:ext uri="{FF2B5EF4-FFF2-40B4-BE49-F238E27FC236}">
                <a16:creationId xmlns:a16="http://schemas.microsoft.com/office/drawing/2014/main" id="{0421FF09-CE69-4B52-8C0A-668FA818E96C}"/>
              </a:ext>
            </a:extLst>
          </p:cNvPr>
          <p:cNvSpPr/>
          <p:nvPr/>
        </p:nvSpPr>
        <p:spPr bwMode="auto">
          <a:xfrm>
            <a:off x="23284" y="0"/>
            <a:ext cx="818191" cy="1316066"/>
          </a:xfrm>
          <a:prstGeom prst="parallelogram">
            <a:avLst>
              <a:gd name="adj" fmla="val 5187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298981" y="196043"/>
            <a:ext cx="23288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1769041" y="126300"/>
            <a:ext cx="68653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2.</a:t>
            </a:r>
            <a:r>
              <a:rPr kumimoji="1" lang="ja-JP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「あらかじめ　せいふく」を</a:t>
            </a:r>
            <a:endParaRPr kumimoji="1" lang="en-US" altLang="ja-JP" sz="32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しっていました</a:t>
            </a:r>
            <a:endParaRPr kumimoji="1" lang="en-US" altLang="ko-KR" sz="32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" name="평행 사변형 14">
            <a:extLst>
              <a:ext uri="{FF2B5EF4-FFF2-40B4-BE49-F238E27FC236}">
                <a16:creationId xmlns:a16="http://schemas.microsoft.com/office/drawing/2014/main" id="{7A3AD2D9-B36B-4938-9BAE-6E627FF64981}"/>
              </a:ext>
            </a:extLst>
          </p:cNvPr>
          <p:cNvSpPr/>
          <p:nvPr/>
        </p:nvSpPr>
        <p:spPr bwMode="auto">
          <a:xfrm>
            <a:off x="60342" y="6093296"/>
            <a:ext cx="440454" cy="762534"/>
          </a:xfrm>
          <a:prstGeom prst="parallelogram">
            <a:avLst>
              <a:gd name="adj" fmla="val 5765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29292B-B6BD-4EA3-9506-D76A3510B0AE}"/>
              </a:ext>
            </a:extLst>
          </p:cNvPr>
          <p:cNvSpPr txBox="1"/>
          <p:nvPr/>
        </p:nvSpPr>
        <p:spPr>
          <a:xfrm>
            <a:off x="575811" y="6208480"/>
            <a:ext cx="8507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ベルシャツァルおうに　こたえを　あたえました</a:t>
            </a:r>
            <a:endParaRPr kumimoji="1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19" name="그림 18" descr="텍스트, 토템폴, 옥외설치물이(가) 표시된 사진&#10;&#10;자동 생성된 설명">
            <a:extLst>
              <a:ext uri="{FF2B5EF4-FFF2-40B4-BE49-F238E27FC236}">
                <a16:creationId xmlns:a16="http://schemas.microsoft.com/office/drawing/2014/main" id="{38AF8B9A-A169-463A-BACD-D0E86CEFA3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5719" y="1669038"/>
            <a:ext cx="2715271" cy="455551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27925E56-3B03-4C25-A7E4-64E0428F4F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6724" flipH="1">
            <a:off x="4008106" y="2086742"/>
            <a:ext cx="2387172" cy="25186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90C684-06AE-4F1C-BF35-7F139966A6BA}"/>
              </a:ext>
            </a:extLst>
          </p:cNvPr>
          <p:cNvSpPr txBox="1"/>
          <p:nvPr/>
        </p:nvSpPr>
        <p:spPr>
          <a:xfrm>
            <a:off x="2966367" y="2153720"/>
            <a:ext cx="58989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メネ、メネ、テケル、ウ・パルシン</a:t>
            </a:r>
            <a:endParaRPr lang="ko-KR" altLang="en-US" sz="3200" dirty="0">
              <a:latin typeface="ＭＳ Ｐゴシック" panose="020B0600070205080204" pitchFamily="50" charset="-128"/>
              <a:ea typeface="HY목각파임B" panose="02030600000101010101" pitchFamily="18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05B9FE3-1FD4-4C0F-A976-CBE61FAB6962}"/>
              </a:ext>
            </a:extLst>
          </p:cNvPr>
          <p:cNvSpPr txBox="1"/>
          <p:nvPr/>
        </p:nvSpPr>
        <p:spPr>
          <a:xfrm>
            <a:off x="3125294" y="3593192"/>
            <a:ext cx="563988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8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- </a:t>
            </a:r>
            <a:r>
              <a:rPr lang="ja-JP" altLang="en-US" sz="28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いみ</a:t>
            </a:r>
            <a:r>
              <a:rPr lang="ko-KR" altLang="en-US" sz="2800" b="1" dirty="0"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en-US" altLang="ko-KR" sz="28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-</a:t>
            </a:r>
          </a:p>
          <a:p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しゅなる　かみさまが　ベルシャツァルおうの　ひを</a:t>
            </a:r>
            <a:endParaRPr lang="en-US" altLang="ja-JP" sz="20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かぞえて　そのおもさを　みた　けっか、おうと　その</a:t>
            </a:r>
            <a:endParaRPr lang="en-US" altLang="ja-JP" sz="20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くにを　おわらせて　そのおうこくを　ふたつに　</a:t>
            </a:r>
            <a:endParaRPr lang="en-US" altLang="ja-JP" sz="20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わけて　ひとつは　メディヤに、もうひとつは　</a:t>
            </a:r>
            <a:endParaRPr lang="en-US" altLang="ja-JP" sz="20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ペルシヤに　あたえる</a:t>
            </a:r>
            <a:endParaRPr lang="ko-KR" altLang="en-US" sz="20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711925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48148E-6 L 0.43108 0.0122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45" y="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24" grpId="0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0000">
            <a:alpha val="31999"/>
          </a:srgbClr>
        </a:solidFill>
        <a:ln>
          <a:noFill/>
        </a:ln>
        <a:effectLst>
          <a:outerShdw blurRad="76200" algn="ctr" rotWithShape="0">
            <a:srgbClr val="000000">
              <a:alpha val="79999"/>
            </a:srgbClr>
          </a:outerShdw>
        </a:effectLst>
        <a:extLst>
          <a:ext uri="{91240B29-F687-4F45-9708-019B960494DF}">
            <a14:hiddenLine xmlns:a14="http://schemas.microsoft.com/office/drawing/2010/main" w="12700" cap="flat" cmpd="sng">
              <a:solidFill>
                <a:srgbClr val="000000"/>
              </a:solidFill>
              <a:prstDash val="solid"/>
              <a:miter lim="0"/>
              <a:headEnd type="none" w="med" len="med"/>
              <a:tailEnd type="none" w="med" len="med"/>
            </a14:hiddenLine>
          </a:ext>
        </a:extLst>
      </a:spPr>
      <a:bodyPr lIns="0" tIns="0" rIns="0" bIns="0" anchor="ctr"/>
      <a:lstStyle>
        <a:defPPr algn="ctr" fontAlgn="auto" latinLnBrk="0">
          <a:spcBef>
            <a:spcPts val="0"/>
          </a:spcBef>
          <a:spcAft>
            <a:spcPts val="0"/>
          </a:spcAft>
          <a:defRPr kumimoji="0" sz="2400" kern="0">
            <a:effectLst>
              <a:outerShdw blurRad="38100" dist="38100" dir="2700000" algn="tl">
                <a:srgbClr val="53585F"/>
              </a:outerShdw>
            </a:effectLst>
            <a:latin typeface="+mn-lt"/>
            <a:ea typeface="+mn-ea"/>
            <a:cs typeface="+mn-cs"/>
          </a:defRPr>
        </a:defPPr>
      </a:lstStyle>
    </a:spDef>
    <a:txDef>
      <a:spPr>
        <a:noFill/>
      </a:spPr>
      <a:bodyPr wrap="none" rtlCol="0">
        <a:spAutoFit/>
      </a:bodyPr>
      <a:lstStyle>
        <a:defPPr algn="l">
          <a:defRPr sz="5400" dirty="0" smtClean="0">
            <a:latin typeface="HY견고딕" panose="02030600000101010101" pitchFamily="18" charset="-127"/>
            <a:ea typeface="HY견고딕" panose="02030600000101010101" pitchFamily="18" charset="-127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36483</TotalTime>
  <Words>563</Words>
  <Application>Microsoft Office PowerPoint</Application>
  <PresentationFormat>画面に合わせる (4:3)</PresentationFormat>
  <Paragraphs>128</Paragraphs>
  <Slides>15</Slides>
  <Notes>15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23" baseType="lpstr">
      <vt:lpstr>ＭＳ Ｐゴシック</vt:lpstr>
      <vt:lpstr>HY견고딕</vt:lpstr>
      <vt:lpstr>맑은 고딕</vt:lpstr>
      <vt:lpstr>HY중고딕</vt:lpstr>
      <vt:lpstr>Arial</vt:lpstr>
      <vt:lpstr>굴림</vt:lpstr>
      <vt:lpstr>HY울릉도B</vt:lpstr>
      <vt:lpstr>Office 테마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김호영</dc:creator>
  <cp:lastModifiedBy>sasaki ちかこ</cp:lastModifiedBy>
  <cp:revision>2412</cp:revision>
  <dcterms:created xsi:type="dcterms:W3CDTF">2008-03-21T01:39:31Z</dcterms:created>
  <dcterms:modified xsi:type="dcterms:W3CDTF">2022-03-11T05:55:28Z</dcterms:modified>
</cp:coreProperties>
</file>