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24384000" cy="13716000"/>
  <p:notesSz cx="6858000" cy="9144000"/>
  <p:embeddedFontLst>
    <p:embeddedFont>
      <p:font typeface="굴림" panose="020B0600000101010101" pitchFamily="34" charset="-127"/>
      <p:regular r:id="rId24"/>
    </p:embeddedFont>
    <p:embeddedFont>
      <p:font typeface="KT&amp;G 상상제목 B" panose="020B0604020202020204" charset="-127"/>
      <p:regular r:id="rId25"/>
    </p:embeddedFont>
    <p:embeddedFont>
      <p:font typeface="KT&amp;G 상상제목 M" panose="020B0604020202020204" charset="-127"/>
      <p:regular r:id="rId26"/>
    </p:embeddedFont>
    <p:embeddedFont>
      <p:font typeface="나눔바른고딕" panose="020B0604020202020204" charset="-127"/>
      <p:regular r:id="rId27"/>
      <p:bold r:id="rId28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20" autoAdjust="0"/>
  </p:normalViewPr>
  <p:slideViewPr>
    <p:cSldViewPr showGuides="1">
      <p:cViewPr varScale="1">
        <p:scale>
          <a:sx n="40" d="100"/>
          <a:sy n="40" d="100"/>
        </p:scale>
        <p:origin x="138" y="28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102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偶像を破壊した王</a:t>
            </a:r>
            <a:endParaRPr lang="en-US" altLang="ja-JP" dirty="0" smtClean="0">
              <a:ea typeface="굴림" pitchFamily="50" charset="-127"/>
            </a:endParaRPr>
          </a:p>
          <a:p>
            <a:r>
              <a:rPr lang="ko-KR" altLang="ko-KR" smtClean="0"/>
              <a:t>34:4~7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55745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数多くの王が起きて、偶像破壊してイスラエルを回復したが</a:t>
            </a:r>
          </a:p>
          <a:p>
            <a:r>
              <a:rPr lang="ja-JP" altLang="en-US" dirty="0" smtClean="0">
                <a:ea typeface="굴림" pitchFamily="50" charset="-127"/>
              </a:rPr>
              <a:t>結局は失敗に戻った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099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277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数多くの政治家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強大国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根本問題を解決できない。</a:t>
            </a:r>
          </a:p>
          <a:p>
            <a:r>
              <a:rPr lang="ja-JP" altLang="en-US" dirty="0" smtClean="0">
                <a:ea typeface="굴림" pitchFamily="50" charset="-127"/>
              </a:rPr>
              <a:t>神様を知らない人間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根本問題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9422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>
                <a:ea typeface="굴림" pitchFamily="50" charset="-127"/>
              </a:rPr>
              <a:t>I</a:t>
            </a:r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ko-KR" smtClean="0">
                <a:ea typeface="굴림" pitchFamily="50" charset="-127"/>
              </a:rPr>
              <a:t> </a:t>
            </a:r>
            <a:r>
              <a:rPr lang="ko-KR" altLang="ko-KR"/>
              <a:t>3:8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/>
              <a:t>まことの王として来られ、悪魔の</a:t>
            </a:r>
            <a:r>
              <a:rPr lang="ja-JP" altLang="en-US" dirty="0" err="1" smtClean="0"/>
              <a:t>しわざを</a:t>
            </a:r>
            <a:r>
              <a:rPr lang="ja-JP" altLang="en-US" dirty="0" smtClean="0"/>
              <a:t>打ちこわされた</a:t>
            </a:r>
            <a:endParaRPr lang="ko-KR">
              <a:ea typeface="굴림" pitchFamily="50" charset="-127"/>
            </a:endParaRPr>
          </a:p>
          <a:p>
            <a:r>
              <a:rPr lang="ja-JP" altLang="en-US" dirty="0">
                <a:ea typeface="굴림" pitchFamily="50" charset="-127"/>
              </a:rPr>
              <a:t>ヨハネ</a:t>
            </a:r>
            <a:r>
              <a:rPr lang="ko-KR" smtClean="0">
                <a:ea typeface="굴림" pitchFamily="50" charset="-127"/>
              </a:rPr>
              <a:t> </a:t>
            </a:r>
            <a:r>
              <a:rPr lang="ko-KR" altLang="ko-KR"/>
              <a:t>14:6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/>
              <a:t>預言者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マルコ</a:t>
            </a:r>
            <a:r>
              <a:rPr lang="ko-KR" smtClean="0">
                <a:ea typeface="굴림" pitchFamily="50" charset="-127"/>
              </a:rPr>
              <a:t> </a:t>
            </a:r>
            <a:r>
              <a:rPr lang="ko-KR" altLang="ko-KR" dirty="0"/>
              <a:t>10:45 </a:t>
            </a:r>
            <a:r>
              <a:rPr lang="ko-KR" altLang="ko-KR"/>
              <a:t>- </a:t>
            </a:r>
            <a:r>
              <a:rPr lang="ja-JP" altLang="en-US" dirty="0" smtClean="0"/>
              <a:t>祭司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0180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2200" dirty="0" smtClean="0">
                <a:ea typeface="굴림" pitchFamily="50" charset="-127"/>
              </a:rPr>
              <a:t>私の使命は？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17149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/>
              <a:t>34:8~12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/>
              <a:t>王になって</a:t>
            </a:r>
            <a:r>
              <a:rPr lang="en-US" altLang="ja-JP" dirty="0" smtClean="0">
                <a:ea typeface="굴림" pitchFamily="50" charset="-127"/>
              </a:rPr>
              <a:t>18</a:t>
            </a:r>
            <a:r>
              <a:rPr lang="ja-JP" altLang="en-US" dirty="0" smtClean="0">
                <a:ea typeface="굴림" pitchFamily="50" charset="-127"/>
              </a:rPr>
              <a:t>年ぶりに主の神殿を修理</a:t>
            </a:r>
            <a:endParaRPr lang="ko-KR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655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/>
              <a:t>34:14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/>
              <a:t>祭司ヒルキヤが律法の書を発見</a:t>
            </a:r>
            <a:endParaRPr lang="ko-KR" dirty="0">
              <a:ea typeface="굴림" pitchFamily="50" charset="-127"/>
            </a:endParaRPr>
          </a:p>
          <a:p>
            <a:r>
              <a:rPr lang="ko-KR" altLang="ko-KR" dirty="0"/>
              <a:t>34:19, 27 </a:t>
            </a:r>
            <a:r>
              <a:rPr lang="en-US" altLang="ko-KR" dirty="0" smtClean="0"/>
              <a:t>–</a:t>
            </a:r>
            <a:r>
              <a:rPr lang="ja-JP" altLang="en-US" dirty="0" smtClean="0"/>
              <a:t>　王の前で読んであげて、王は服を裂いて号泣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993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/>
              <a:t>34:21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/>
              <a:t>イスラエルが滅びた理由を知るようになりました</a:t>
            </a:r>
            <a:endParaRPr lang="ko-KR">
              <a:ea typeface="굴림" pitchFamily="50" charset="-127"/>
            </a:endParaRPr>
          </a:p>
          <a:p>
            <a:r>
              <a:rPr lang="ko-KR" altLang="ko-KR" dirty="0"/>
              <a:t>34:30~32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/>
              <a:t>すべての民を集めて、</a:t>
            </a:r>
            <a:r>
              <a:rPr lang="ja-JP" altLang="en-US" dirty="0" err="1" smtClean="0"/>
              <a:t>み</a:t>
            </a:r>
            <a:r>
              <a:rPr lang="ja-JP" altLang="en-US" dirty="0" smtClean="0"/>
              <a:t>ことばを読み聞かせ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>
                <a:ea typeface="굴림" pitchFamily="50" charset="-127"/>
              </a:rPr>
              <a:t>35</a:t>
            </a:r>
            <a:r>
              <a:rPr lang="ja-JP" altLang="en-US" dirty="0" smtClean="0">
                <a:ea typeface="굴림" pitchFamily="50" charset="-127"/>
              </a:rPr>
              <a:t>章</a:t>
            </a:r>
          </a:p>
          <a:p>
            <a:r>
              <a:rPr lang="ja-JP" altLang="en-US" dirty="0" smtClean="0">
                <a:ea typeface="굴림" pitchFamily="50" charset="-127"/>
              </a:rPr>
              <a:t>このようにして、祭司に職務を遂行するようにさせた</a:t>
            </a:r>
          </a:p>
          <a:p>
            <a:r>
              <a:rPr lang="ja-JP" altLang="en-US" dirty="0" smtClean="0">
                <a:ea typeface="굴림" pitchFamily="50" charset="-127"/>
              </a:rPr>
              <a:t>全エルサレム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過越の祭りをまもった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840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/>
              <a:t>35:18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/>
              <a:t>サムエル以後の最高の過越の祭り</a:t>
            </a:r>
            <a:endParaRPr lang="en-US" altLang="ja-JP" dirty="0" smtClean="0"/>
          </a:p>
          <a:p>
            <a:r>
              <a:rPr lang="ko-KR" altLang="ko-KR" dirty="0" smtClean="0"/>
              <a:t>34:33 </a:t>
            </a:r>
            <a:r>
              <a:rPr lang="en-US" altLang="ko-KR" dirty="0" smtClean="0"/>
              <a:t>–</a:t>
            </a:r>
            <a:r>
              <a:rPr lang="ja-JP" altLang="en-US" dirty="0" smtClean="0"/>
              <a:t>　ヨシヤが生きている間は、民は主を離れなかった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455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/>
              <a:t>35:20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>
                <a:ea typeface="굴림" pitchFamily="50" charset="-127"/>
              </a:rPr>
              <a:t>ヨシヤの死</a:t>
            </a:r>
            <a:endParaRPr lang="en-US" altLang="ja-JP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エジプト王のネコ</a:t>
            </a:r>
            <a:endParaRPr lang="ko-KR" dirty="0">
              <a:ea typeface="굴림" pitchFamily="50" charset="-127"/>
            </a:endParaRPr>
          </a:p>
          <a:p>
            <a:r>
              <a:rPr lang="ko-KR" altLang="ko-KR" dirty="0"/>
              <a:t>35:24, 25 </a:t>
            </a:r>
            <a:r>
              <a:rPr lang="en-US" altLang="ko-KR" dirty="0" smtClean="0"/>
              <a:t>–</a:t>
            </a:r>
            <a:r>
              <a:rPr lang="ja-JP" altLang="en-US" dirty="0" smtClean="0"/>
              <a:t>全ユダとエルサレムが悲しみ、エレミヤは哀歌を書いた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4270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ヨシヤ以後、エジプトが占領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エホヤキム</a:t>
            </a:r>
          </a:p>
          <a:p>
            <a:r>
              <a:rPr lang="ja-JP" altLang="en-US" dirty="0" smtClean="0">
                <a:ea typeface="굴림" pitchFamily="50" charset="-127"/>
              </a:rPr>
              <a:t>バビロンが占領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エホヤキム、ゼデキヤ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目を抜いて引っ張っていった</a:t>
            </a:r>
            <a:r>
              <a:rPr lang="en-US" altLang="ja-JP" dirty="0" smtClean="0">
                <a:ea typeface="굴림" pitchFamily="50" charset="-127"/>
              </a:rPr>
              <a:t>)</a:t>
            </a:r>
          </a:p>
          <a:p>
            <a:r>
              <a:rPr lang="ja-JP" altLang="en-US" dirty="0" smtClean="0">
                <a:ea typeface="굴림" pitchFamily="50" charset="-127"/>
              </a:rPr>
              <a:t>ペルシヤの王クロス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バビロン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イスラエル回復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089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イスラエルは強大国の戦場</a:t>
            </a:r>
          </a:p>
          <a:p>
            <a:r>
              <a:rPr lang="ja-JP" altLang="en-US" dirty="0" smtClean="0">
                <a:ea typeface="굴림" pitchFamily="50" charset="-127"/>
              </a:rPr>
              <a:t>福音を悟れなければ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9806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37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35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878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996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6206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77025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3899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7476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257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971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11510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261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371286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356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018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2678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572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773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506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3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00965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13911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7891953" y="5570148"/>
            <a:ext cx="8598507" cy="257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れきだ</a:t>
            </a:r>
            <a:r>
              <a:rPr lang="ja-JP" altLang="en-US" sz="7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　だいに</a:t>
            </a:r>
          </a:p>
          <a:p>
            <a:pPr defTabSz="584200"/>
            <a:endParaRPr lang="ko-KR" sz="1800" dirty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910268" y="6016425"/>
            <a:ext cx="2256346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すぎこしのまつりを　かいふくしました</a:t>
            </a:r>
            <a:endParaRPr sz="10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유월절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5057775" y="1390650"/>
            <a:ext cx="14266863" cy="1093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피제사 희생제사 대제사자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3" y="2024063"/>
            <a:ext cx="6605587" cy="1169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군대 병사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1675"/>
            <a:ext cx="24384000" cy="1173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03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910268" y="5862536"/>
            <a:ext cx="22563464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おうは　しっぱいしました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성전파괴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882650"/>
            <a:ext cx="20969287" cy="119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영적문제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4297832" y="-1278904"/>
            <a:ext cx="1651000" cy="838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고통당하는 이방나라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360363"/>
            <a:ext cx="23966487" cy="12993687"/>
          </a:xfrm>
          <a:prstGeom prst="rect">
            <a:avLst/>
          </a:prstGeom>
          <a:noFill/>
          <a:ln>
            <a:noFill/>
          </a:ln>
          <a:effectLst>
            <a:outerShdw blurRad="101600" dist="125324" dir="837963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옛날 전투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4727840" y="851685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역대하5_개요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13716000" cy="13714413"/>
          </a:xfrm>
          <a:prstGeom prst="rect">
            <a:avLst/>
          </a:prstGeom>
          <a:noFill/>
          <a:ln>
            <a:noFill/>
          </a:ln>
          <a:effectLst>
            <a:outerShdw blurRad="76200" dist="145914" dir="276865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재앙저주자살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089025"/>
            <a:ext cx="11726863" cy="11536363"/>
          </a:xfrm>
          <a:prstGeom prst="rect">
            <a:avLst/>
          </a:prstGeom>
          <a:noFill/>
          <a:ln>
            <a:noFill/>
          </a:ln>
          <a:effectLst>
            <a:outerShdw blurRad="152400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예수 그리스도 왕 뱀 머리 박살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5" y="1108075"/>
            <a:ext cx="6329363" cy="11498263"/>
          </a:xfrm>
          <a:prstGeom prst="rect">
            <a:avLst/>
          </a:prstGeom>
          <a:noFill/>
          <a:ln>
            <a:noFill/>
          </a:ln>
          <a:effectLst>
            <a:outerShdw blurRad="101600" dist="125324" dir="837963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폭발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505744" y="-1130300"/>
            <a:ext cx="1651000" cy="838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두루마리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695700"/>
            <a:ext cx="118745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성전건축1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568450"/>
            <a:ext cx="22112287" cy="10577513"/>
          </a:xfrm>
          <a:prstGeom prst="rect">
            <a:avLst/>
          </a:prstGeom>
          <a:noFill/>
          <a:ln>
            <a:noFill/>
          </a:ln>
          <a:effectLst>
            <a:outerShdw blurRad="76200" dist="145914" dir="276865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123" name="Picture 3" descr="성전파괴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882650"/>
            <a:ext cx="20969287" cy="119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 b="21844"/>
          <a:stretch>
            <a:fillRect/>
          </a:stretch>
        </p:blipFill>
        <p:spPr bwMode="auto">
          <a:xfrm>
            <a:off x="0" y="-6350"/>
            <a:ext cx="24384000" cy="137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-242887" y="-495206"/>
            <a:ext cx="6194425" cy="4760918"/>
            <a:chOff x="0" y="-304809"/>
            <a:chExt cx="6195971" cy="4762522"/>
          </a:xfrm>
        </p:grpSpPr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0" y="133869"/>
              <a:ext cx="6195971" cy="3926112"/>
              <a:chOff x="0" y="0"/>
              <a:chExt cx="6195971" cy="3926112"/>
            </a:xfrm>
          </p:grpSpPr>
          <p:sp>
            <p:nvSpPr>
              <p:cNvPr id="5127" name="Rectangle 7"/>
              <p:cNvSpPr>
                <a:spLocks/>
              </p:cNvSpPr>
              <p:nvPr/>
            </p:nvSpPr>
            <p:spPr bwMode="auto">
              <a:xfrm>
                <a:off x="0" y="24663"/>
                <a:ext cx="4797467" cy="3876785"/>
              </a:xfrm>
              <a:prstGeom prst="rect">
                <a:avLst/>
              </a:prstGeom>
              <a:solidFill>
                <a:srgbClr val="CDD9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71437" tIns="71437" rIns="71437" bIns="71437" anchor="ctr"/>
              <a:lstStyle/>
              <a:p>
                <a:pPr defTabSz="584200"/>
                <a:endParaRPr lang="ko-KR" altLang="ko-KR" sz="3200">
                  <a:solidFill>
                    <a:srgbClr val="CBD63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T&amp;G 상상제목 B" pitchFamily="2" charset="-127"/>
                  <a:ea typeface="KT&amp;G 상상제목 B" pitchFamily="2" charset="-127"/>
                </a:endParaRPr>
              </a:p>
            </p:txBody>
          </p:sp>
          <p:sp>
            <p:nvSpPr>
              <p:cNvPr id="5128" name="AutoShape 8"/>
              <p:cNvSpPr>
                <a:spLocks/>
              </p:cNvSpPr>
              <p:nvPr/>
            </p:nvSpPr>
            <p:spPr bwMode="auto">
              <a:xfrm rot="5400000">
                <a:off x="3529416" y="1259557"/>
                <a:ext cx="3926112" cy="140699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DD9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71437" tIns="71437" rIns="71437" bIns="71437" anchor="ctr"/>
              <a:lstStyle/>
              <a:p>
                <a:pPr defTabSz="584200"/>
                <a:endParaRPr lang="ko-KR" altLang="ko-KR" sz="3200">
                  <a:effectLst>
                    <a:outerShdw blurRad="38100" dist="38100" dir="2700000" algn="tl">
                      <a:srgbClr val="000000"/>
                    </a:outerShdw>
                  </a:effectLst>
                  <a:latin typeface="KT&amp;G 상상제목 B" pitchFamily="2" charset="-127"/>
                  <a:ea typeface="KT&amp;G 상상제목 B" pitchFamily="2" charset="-127"/>
                </a:endParaRPr>
              </a:p>
            </p:txBody>
          </p:sp>
        </p:grpSp>
        <p:sp>
          <p:nvSpPr>
            <p:cNvPr id="5129" name="Rectangle 9"/>
            <p:cNvSpPr>
              <a:spLocks/>
            </p:cNvSpPr>
            <p:nvPr/>
          </p:nvSpPr>
          <p:spPr bwMode="auto">
            <a:xfrm>
              <a:off x="1682452" y="-304809"/>
              <a:ext cx="2175817" cy="4762522"/>
            </a:xfrm>
            <a:prstGeom prst="rect">
              <a:avLst/>
            </a:prstGeom>
            <a:noFill/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defTabSz="584200"/>
              <a:r>
                <a:rPr lang="ko-KR" altLang="ko-KR" sz="30000" dirty="0">
                  <a:latin typeface="KT&amp;G 상상제목 B" pitchFamily="2" charset="-127"/>
                  <a:ea typeface="KT&amp;G 상상제목 B" pitchFamily="2" charset="-127"/>
                  <a:cs typeface="Apple SD 산돌고딕 Neo 세미볼드체" charset="0"/>
                  <a:sym typeface="Apple SD 산돌고딕 Neo 세미볼드체" charset="0"/>
                </a:rPr>
                <a:t>5</a:t>
              </a:r>
              <a:endParaRPr lang="ko-KR" altLang="ko-KR" sz="1800" dirty="0">
                <a:solidFill>
                  <a:srgbClr val="000000"/>
                </a:solidFill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endParaRPr>
            </a:p>
          </p:txBody>
        </p:sp>
      </p:grpSp>
      <p:pic>
        <p:nvPicPr>
          <p:cNvPr id="5130" name="Picture 10" descr="역대하5_개요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2974975"/>
            <a:ext cx="11460163" cy="11460163"/>
          </a:xfrm>
          <a:prstGeom prst="rect">
            <a:avLst/>
          </a:prstGeom>
          <a:noFill/>
          <a:ln>
            <a:noFill/>
          </a:ln>
          <a:effectLst>
            <a:outerShdw blurRad="76200" dist="145914" dir="276865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131" name="AutoShape 11"/>
          <p:cNvSpPr>
            <a:spLocks/>
          </p:cNvSpPr>
          <p:nvPr/>
        </p:nvSpPr>
        <p:spPr bwMode="auto">
          <a:xfrm>
            <a:off x="4910138" y="117475"/>
            <a:ext cx="11264900" cy="3629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6" y="0"/>
                </a:moveTo>
                <a:lnTo>
                  <a:pt x="2479" y="10569"/>
                </a:lnTo>
                <a:lnTo>
                  <a:pt x="0" y="21283"/>
                </a:lnTo>
                <a:lnTo>
                  <a:pt x="21585" y="21600"/>
                </a:lnTo>
                <a:lnTo>
                  <a:pt x="21600" y="126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/>
          <a:lstStyle/>
          <a:p>
            <a:pPr defTabSz="584200"/>
            <a:endParaRPr lang="ko-KR" altLang="ko-KR" sz="14200">
              <a:solidFill>
                <a:srgbClr val="4C4C4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5132" name="Rectangle 12"/>
          <p:cNvSpPr>
            <a:spLocks/>
          </p:cNvSpPr>
          <p:nvPr/>
        </p:nvSpPr>
        <p:spPr bwMode="auto">
          <a:xfrm>
            <a:off x="8292828" y="859579"/>
            <a:ext cx="4488407" cy="21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13000" dirty="0" smtClean="0">
                <a:solidFill>
                  <a:srgbClr val="4C4C4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ヨシヤ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sp>
        <p:nvSpPr>
          <p:cNvPr id="5133" name="Rectangle 13"/>
          <p:cNvSpPr>
            <a:spLocks/>
          </p:cNvSpPr>
          <p:nvPr/>
        </p:nvSpPr>
        <p:spPr bwMode="auto">
          <a:xfrm>
            <a:off x="13183866" y="525193"/>
            <a:ext cx="1872306" cy="97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5400" dirty="0" smtClean="0">
                <a:solidFill>
                  <a:srgbClr val="7B57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すくい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pic>
        <p:nvPicPr>
          <p:cNvPr id="2" name="Untitled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688" y="-135091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31" grpId="0" animBg="1" autoUpdateAnimBg="0"/>
      <p:bldP spid="5132" grpId="0" autoUpdateAnimBg="0"/>
      <p:bldP spid="513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기도응답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435100"/>
            <a:ext cx="8370887" cy="1084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4758083" y="5399284"/>
            <a:ext cx="14866248" cy="2914258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en-US" altLang="ja-JP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Ⅱ</a:t>
            </a:r>
            <a:r>
              <a:rPr lang="ja-JP" altLang="en-US" sz="15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れき</a:t>
            </a: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だい</a:t>
            </a:r>
            <a:r>
              <a:rPr lang="ko-KR" sz="15000" smtClean="0">
                <a:latin typeface="ＭＳ Ｐゴシック" panose="020B0600070205080204" pitchFamily="50" charset="-128"/>
                <a:ea typeface="KT&amp;G 상상제목 M" pitchFamily="2" charset="-127"/>
                <a:sym typeface="Apple SD 산돌고딕 Neo 세미볼드체" charset="0"/>
              </a:rPr>
              <a:t> </a:t>
            </a:r>
            <a:r>
              <a:rPr lang="ko-KR" altLang="ko-KR" sz="15000" dirty="0">
                <a:latin typeface="KT&amp;G 상상제목 M" pitchFamily="2" charset="-127"/>
                <a:ea typeface="KT&amp;G 상상제목 M" pitchFamily="2" charset="-127"/>
                <a:cs typeface="Apple SD 산돌고딕 Neo 세미볼드체" charset="0"/>
                <a:sym typeface="Apple SD 산돌고딕 Neo 세미볼드체" charset="0"/>
              </a:rPr>
              <a:t>34:33</a:t>
            </a:r>
            <a:endParaRPr lang="ko-KR" altLang="ko-KR" sz="1800" dirty="0">
              <a:solidFill>
                <a:srgbClr val="000000"/>
              </a:solidFill>
              <a:latin typeface="KT&amp;G 상상제목 M" pitchFamily="2" charset="-127"/>
              <a:ea typeface="KT&amp;G 상상제목 M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6146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1014413" y="968095"/>
            <a:ext cx="22353587" cy="11778223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88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ヨシヤ</a:t>
            </a: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イスラエルじんの　ぜんち　から、</a:t>
            </a:r>
            <a:endParaRPr lang="en-US" altLang="ja-JP" sz="8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いみきらう　</a:t>
            </a:r>
            <a:r>
              <a:rPr lang="ja-JP" altLang="en-US" sz="88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べき</a:t>
            </a:r>
            <a:r>
              <a:rPr lang="ja-JP" altLang="en-US" sz="88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もの</a:t>
            </a: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を　のぞき　さり、</a:t>
            </a:r>
            <a:endParaRPr lang="en-US" altLang="ja-JP" sz="8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イスラエル</a:t>
            </a:r>
            <a:r>
              <a:rPr lang="ja-JP" altLang="en-US" sz="88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</a:t>
            </a: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いる　すべてのものを、</a:t>
            </a:r>
            <a:endParaRPr lang="en-US" altLang="ja-JP" sz="8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そのかみ、しゅに　つかえさせた。</a:t>
            </a:r>
            <a:endParaRPr lang="en-US" altLang="ja-JP" sz="8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かれの　いきている　あいだ、かれらは</a:t>
            </a:r>
            <a:endParaRPr lang="en-US" altLang="ja-JP" sz="8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8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その　ふ</a:t>
            </a: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その　かみ、　しゅに　したがう　</a:t>
            </a:r>
            <a:endParaRPr lang="en-US" altLang="ja-JP" sz="8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みちから　はずれなかった</a:t>
            </a:r>
            <a:r>
              <a:rPr lang="ja-JP" altLang="en-US" sz="88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</a:p>
          <a:p>
            <a:pPr defTabSz="584200">
              <a:lnSpc>
                <a:spcPct val="120000"/>
              </a:lnSpc>
            </a:pP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M" pitchFamily="2" charset="-127"/>
              <a:sym typeface="Apple SD 산돌고딕 Neo 세미볼드체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910268" y="5862536"/>
            <a:ext cx="22563464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ヨシヤが　おうに　なりました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역대하5_개요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13716000" cy="13714413"/>
          </a:xfrm>
          <a:prstGeom prst="rect">
            <a:avLst/>
          </a:prstGeom>
          <a:noFill/>
          <a:ln>
            <a:noFill/>
          </a:ln>
          <a:effectLst>
            <a:outerShdw blurRad="76200" dist="145914" dir="276865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망치질 3버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2065584" y="1529408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성전건축1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568450"/>
            <a:ext cx="22112287" cy="10577513"/>
          </a:xfrm>
          <a:prstGeom prst="rect">
            <a:avLst/>
          </a:prstGeom>
          <a:noFill/>
          <a:ln>
            <a:noFill/>
          </a:ln>
          <a:effectLst>
            <a:outerShdw blurRad="76200" dist="145914" dir="276865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망치 3버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505744" y="3617640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두루마리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695700"/>
            <a:ext cx="118745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의무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5042972" y="3696180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노예2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69900"/>
            <a:ext cx="19804063" cy="12774613"/>
          </a:xfrm>
          <a:prstGeom prst="rect">
            <a:avLst/>
          </a:prstGeom>
          <a:noFill/>
          <a:ln>
            <a:noFill/>
          </a:ln>
          <a:effectLst>
            <a:outerShdw blurRad="152400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울음소리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175000" y="2825552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244</Words>
  <Application>Microsoft Office PowerPoint</Application>
  <PresentationFormat>ユーザー設定</PresentationFormat>
  <Paragraphs>44</Paragraphs>
  <Slides>20</Slides>
  <Notes>13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32" baseType="lpstr">
      <vt:lpstr>Apple SD 산돌고딕 Neo 세미볼드체</vt:lpstr>
      <vt:lpstr>Apple SD 산돌고딕 Neo 옅은체</vt:lpstr>
      <vt:lpstr>굴림</vt:lpstr>
      <vt:lpstr>THE정고딕160</vt:lpstr>
      <vt:lpstr>KT&amp;G 상상제목 B</vt:lpstr>
      <vt:lpstr>ＭＳ Ｐゴシック</vt:lpstr>
      <vt:lpstr>KT&amp;G 상상제목 M</vt:lpstr>
      <vt:lpstr>나눔바른고딕</vt:lpstr>
      <vt:lpstr>Apple SD 산돌고딕 Neo 볼드체</vt:lpstr>
      <vt:lpstr>Helvetica Neue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10</cp:revision>
  <dcterms:modified xsi:type="dcterms:W3CDTF">2015-06-25T06:35:38Z</dcterms:modified>
</cp:coreProperties>
</file>