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24384000" cy="13716000"/>
  <p:notesSz cx="6858000" cy="9144000"/>
  <p:embeddedFontLst>
    <p:embeddedFont>
      <p:font typeface="KT&amp;G 상상제목 B" panose="020B0604020202020204" charset="-127"/>
      <p:regular r:id="rId21"/>
    </p:embeddedFont>
  </p:embeddedFontLst>
  <p:defaultTextStyle>
    <a:lvl1pPr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1pPr>
    <a:lvl2pPr indent="2286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2pPr>
    <a:lvl3pPr indent="4572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3pPr>
    <a:lvl4pPr indent="6858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4pPr>
    <a:lvl5pPr indent="9144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5pPr>
    <a:lvl6pPr indent="11430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6pPr>
    <a:lvl7pPr indent="13716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7pPr>
    <a:lvl8pPr indent="16002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8pPr>
    <a:lvl9pPr indent="18288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934" autoAdjust="0"/>
  </p:normalViewPr>
  <p:slideViewPr>
    <p:cSldViewPr>
      <p:cViewPr varScale="1">
        <p:scale>
          <a:sx n="33" d="100"/>
          <a:sy n="33" d="100"/>
        </p:scale>
        <p:origin x="120" y="73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8399283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000" dirty="0" smtClean="0"/>
              <a:t>朝の時間</a:t>
            </a:r>
            <a:r>
              <a:rPr sz="3000" dirty="0" smtClean="0"/>
              <a:t> </a:t>
            </a:r>
            <a:r>
              <a:rPr lang="en-US" altLang="ja-JP" sz="3000" dirty="0" smtClean="0"/>
              <a:t>–</a:t>
            </a:r>
            <a:r>
              <a:rPr sz="3000" dirty="0" smtClean="0"/>
              <a:t> </a:t>
            </a:r>
            <a:r>
              <a:rPr lang="ja-JP" altLang="en-US" sz="3000" dirty="0" smtClean="0"/>
              <a:t>深い黙想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2742624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戦(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たたか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わずに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勝(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ちま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した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Ⅱ列王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6:18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23)</a:t>
            </a:r>
            <a:endParaRPr lang="ja-JP" altLang="ja-JP" sz="30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91599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天(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てん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背景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はいけい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味(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あじ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わうように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なるでしょう</a:t>
            </a: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答(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こた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えを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与(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あた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える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になるでしょう</a:t>
            </a: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この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答(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こた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えが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全世界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ぜんせ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かい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つた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えられて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世界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せかい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福音化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ふくいんか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祝福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しゅくふく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味(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あじ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わうように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なるでしょう</a:t>
            </a:r>
            <a:endParaRPr lang="ja-JP" altLang="ja-JP" sz="30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66171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天(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てん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背景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はいけい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味(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あじ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わうように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なるでしょう</a:t>
            </a: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答(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こた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えを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与(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あた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える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になるでしょう</a:t>
            </a: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この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答(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こた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えが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全世界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ぜんせ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かい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つた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えられて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世界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せかい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福音化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ふくいんか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祝福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しゅくふく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味(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あじ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わうように</a:t>
            </a:r>
            <a:r>
              <a:rPr lang="ja-JP" altLang="ja-JP" sz="300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なるでしょう</a:t>
            </a:r>
            <a:endParaRPr lang="ja-JP" altLang="ja-JP" sz="300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02073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000" dirty="0" smtClean="0"/>
              <a:t>根本解決</a:t>
            </a:r>
            <a:r>
              <a:rPr sz="3000" dirty="0" smtClean="0"/>
              <a:t> (</a:t>
            </a:r>
            <a:r>
              <a:rPr lang="ja-JP" altLang="en-US" sz="3000" dirty="0" smtClean="0"/>
              <a:t>創</a:t>
            </a:r>
            <a:r>
              <a:rPr sz="3000" dirty="0" smtClean="0"/>
              <a:t> </a:t>
            </a:r>
            <a:r>
              <a:rPr sz="3000" dirty="0"/>
              <a:t>3, 6, 11)</a:t>
            </a:r>
          </a:p>
          <a:p>
            <a:pPr lvl="0">
              <a:defRPr sz="1800"/>
            </a:pPr>
            <a:r>
              <a:rPr lang="ja-JP" altLang="en-US" sz="3000" dirty="0" smtClean="0"/>
              <a:t>唯一性の答えが来て</a:t>
            </a:r>
            <a:endParaRPr sz="3000" dirty="0"/>
          </a:p>
          <a:p>
            <a:pPr lvl="0">
              <a:defRPr sz="1800"/>
            </a:pPr>
            <a:r>
              <a:rPr lang="ja-JP" altLang="en-US" sz="3000" dirty="0" smtClean="0"/>
              <a:t>過去、現在、未来</a:t>
            </a:r>
            <a:r>
              <a:rPr sz="3000" dirty="0" smtClean="0"/>
              <a:t> </a:t>
            </a:r>
            <a:r>
              <a:rPr lang="en-US" altLang="ja-JP" sz="3000" dirty="0" smtClean="0"/>
              <a:t>–</a:t>
            </a:r>
            <a:r>
              <a:rPr sz="3000" dirty="0" smtClean="0"/>
              <a:t> </a:t>
            </a:r>
            <a:r>
              <a:rPr lang="ja-JP" altLang="en-US" sz="3000" dirty="0" smtClean="0"/>
              <a:t>上、下、横</a:t>
            </a:r>
            <a:r>
              <a:rPr sz="3000" dirty="0" smtClean="0"/>
              <a:t> </a:t>
            </a:r>
            <a:r>
              <a:rPr lang="en-US" altLang="ja-JP" sz="3000" dirty="0" smtClean="0"/>
              <a:t>–</a:t>
            </a:r>
            <a:r>
              <a:rPr sz="3000" dirty="0" smtClean="0"/>
              <a:t> </a:t>
            </a:r>
            <a:r>
              <a:rPr lang="ja-JP" altLang="en-US" sz="3000" dirty="0" smtClean="0"/>
              <a:t>高さ、深さ、広さ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756533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000" dirty="0" smtClean="0"/>
              <a:t>昼</a:t>
            </a:r>
            <a:r>
              <a:rPr sz="3000" dirty="0" smtClean="0"/>
              <a:t> </a:t>
            </a:r>
            <a:r>
              <a:rPr lang="en-US" altLang="ja-JP" sz="3000" dirty="0" smtClean="0"/>
              <a:t>–</a:t>
            </a:r>
            <a:r>
              <a:rPr sz="3000" dirty="0" smtClean="0"/>
              <a:t> </a:t>
            </a:r>
            <a:r>
              <a:rPr lang="ja-JP" altLang="en-US" sz="3000" dirty="0" smtClean="0"/>
              <a:t>答えを確認する祈り</a:t>
            </a:r>
            <a:r>
              <a:rPr sz="3000" dirty="0" smtClean="0"/>
              <a:t> </a:t>
            </a:r>
            <a:r>
              <a:rPr lang="ja-JP" altLang="en-US" sz="3000" dirty="0" smtClean="0"/>
              <a:t>（回復</a:t>
            </a:r>
            <a:r>
              <a:rPr sz="3000" dirty="0" smtClean="0"/>
              <a:t>)</a:t>
            </a:r>
            <a:endParaRPr sz="3000" dirty="0"/>
          </a:p>
          <a:p>
            <a:pPr lvl="0">
              <a:defRPr sz="1800"/>
            </a:pPr>
            <a:r>
              <a:rPr lang="ja-JP" altLang="en-US" sz="3000" dirty="0" smtClean="0"/>
              <a:t>サミットになります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3291140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000" dirty="0" smtClean="0"/>
              <a:t>夜</a:t>
            </a:r>
            <a:r>
              <a:rPr sz="3000" dirty="0" smtClean="0"/>
              <a:t> </a:t>
            </a:r>
            <a:r>
              <a:rPr lang="en-US" altLang="ja-JP" sz="3000" dirty="0" smtClean="0"/>
              <a:t>–</a:t>
            </a:r>
            <a:r>
              <a:rPr sz="3000" dirty="0" smtClean="0"/>
              <a:t> </a:t>
            </a:r>
            <a:r>
              <a:rPr lang="ja-JP" altLang="en-US" sz="3000" dirty="0" smtClean="0"/>
              <a:t>すべての起きたことに「答え」を見つける</a:t>
            </a:r>
            <a:endParaRPr sz="3000" dirty="0"/>
          </a:p>
          <a:p>
            <a:pPr lvl="0">
              <a:defRPr sz="1800"/>
            </a:pPr>
            <a:r>
              <a:rPr lang="ja-JP" altLang="en-US" sz="3000" dirty="0" smtClean="0"/>
              <a:t>いやされる時間</a:t>
            </a:r>
            <a:r>
              <a:rPr sz="3000" dirty="0" smtClean="0"/>
              <a:t> </a:t>
            </a:r>
            <a:r>
              <a:rPr sz="3000" dirty="0"/>
              <a:t>→ </a:t>
            </a:r>
            <a:r>
              <a:rPr lang="ja-JP" altLang="en-US" sz="3000" dirty="0" smtClean="0"/>
              <a:t>未来が見える</a:t>
            </a:r>
            <a:r>
              <a:rPr sz="3000" dirty="0" smtClean="0"/>
              <a:t> </a:t>
            </a:r>
            <a:r>
              <a:rPr sz="3000" dirty="0"/>
              <a:t>→ </a:t>
            </a:r>
            <a:r>
              <a:rPr lang="ja-JP" altLang="en-US" sz="3000" dirty="0" smtClean="0"/>
              <a:t>挑戦するようになる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2820850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000" dirty="0" smtClean="0"/>
              <a:t>私がせめていく所ごとにイスラエルの兵士が</a:t>
            </a:r>
            <a:r>
              <a:rPr lang="en-US" altLang="ja-JP" sz="3000" dirty="0" smtClean="0"/>
              <a:t>!</a:t>
            </a:r>
          </a:p>
          <a:p>
            <a:pPr lvl="0">
              <a:defRPr sz="1800"/>
            </a:pPr>
            <a:r>
              <a:rPr lang="ja-JP" altLang="en-US" sz="3000" dirty="0" smtClean="0"/>
              <a:t>スパイがいるのか</a:t>
            </a:r>
            <a:r>
              <a:rPr lang="en-US" altLang="ja-JP" sz="3000" dirty="0" smtClean="0"/>
              <a:t>?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421140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000" dirty="0" smtClean="0"/>
              <a:t>王が寝室でする話も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354148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神様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かみさま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通(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とお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して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現場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げんば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への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方向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ほうこう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疎通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そつう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します </a:t>
            </a: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神様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かみさま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がくださる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未来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みらい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祝福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しゅくふく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るように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なります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lang="ja-JP" altLang="ja-JP" sz="30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戦争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せんそう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災(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わざわ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いを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防(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ふせ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ぐ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働(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はたら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きを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します</a:t>
            </a:r>
            <a:endParaRPr lang="ja-JP" altLang="ja-JP" sz="30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12448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アラム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軍隊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ぐん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たい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攻撃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こうげき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がありました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Ⅱ列王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6:14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15)</a:t>
            </a:r>
            <a:endParaRPr lang="ja-JP" altLang="ja-JP" sz="30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99658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神様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かみさま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はアラム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軍隊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ぐん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たい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よりもっと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多(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おお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天(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てん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軍勢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ぐん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ぜい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動員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どういん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されました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Ⅱ列王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6:16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17)</a:t>
            </a:r>
            <a:endParaRPr lang="ja-JP" altLang="ja-JP" sz="30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59445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4833937" y="11519296"/>
            <a:ext cx="14716126" cy="171450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387453" y="1071562"/>
            <a:ext cx="7500938" cy="5625704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4387453" y="7036593"/>
            <a:ext cx="7500938" cy="562570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517071" indent="-517071">
              <a:spcBef>
                <a:spcPts val="3800"/>
              </a:spcBef>
              <a:defRPr sz="3800"/>
            </a:lvl1pPr>
            <a:lvl2pPr marL="898071" indent="-517071">
              <a:spcBef>
                <a:spcPts val="3800"/>
              </a:spcBef>
              <a:defRPr sz="3800"/>
            </a:lvl2pPr>
            <a:lvl3pPr marL="1279071" indent="-517071">
              <a:spcBef>
                <a:spcPts val="3800"/>
              </a:spcBef>
              <a:defRPr sz="3800"/>
            </a:lvl3pPr>
            <a:lvl4pPr marL="1660071" indent="-517071">
              <a:spcBef>
                <a:spcPts val="3800"/>
              </a:spcBef>
              <a:defRPr sz="3800"/>
            </a:lvl4pPr>
            <a:lvl5pPr marL="2041071" indent="-517071">
              <a:spcBef>
                <a:spcPts val="3800"/>
              </a:spcBef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titleStyle>
    <p:bodyStyle>
      <a:lvl1pPr marL="6256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marL="10828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marL="15400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marL="19972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marL="24544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marL="29116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marL="33688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marL="38260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marL="42832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bodyStyle>
    <p:otherStyle>
      <a:lvl1pPr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7892746" y="5708648"/>
            <a:ext cx="8598507" cy="2298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7000"/>
            </a:lvl1pPr>
          </a:lstStyle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れつ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おうき　だいに</a:t>
            </a:r>
            <a:endParaRPr lang="ko-KR" altLang="ja-JP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528" y="3401781"/>
            <a:ext cx="15911398" cy="10195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기도 엘리사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2513013"/>
            <a:ext cx="8542337" cy="1159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9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910268" y="4792532"/>
            <a:ext cx="22563464" cy="413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0"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0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エリシャは　アラムぐん</a:t>
            </a:r>
            <a:r>
              <a:rPr lang="ja-JP" altLang="en-US" sz="10000" dirty="0" err="1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たいに</a:t>
            </a:r>
            <a:r>
              <a:rPr lang="ja-JP" altLang="en-US" sz="10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　かつ　</a:t>
            </a:r>
            <a:endParaRPr lang="en-US" altLang="ja-JP" sz="10000" dirty="0" smtClean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THE정고딕160"/>
              <a:sym typeface="THE정고딕160"/>
            </a:endParaRPr>
          </a:p>
          <a:p>
            <a:pPr lvl="0"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0000" dirty="0" err="1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ふくいん</a:t>
            </a:r>
            <a:r>
              <a:rPr lang="ja-JP" altLang="en-US" sz="10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うんどうを　しました</a:t>
            </a:r>
            <a:endParaRPr sz="1000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THE정고딕160"/>
              <a:sym typeface="THE정고딕16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build="p" bldLvl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군대 병사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1989424"/>
            <a:ext cx="24384001" cy="11740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옛날 전투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3810000" y="13918604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audio>
          </p:childTnLst>
        </p:cTn>
      </p:par>
    </p:tnLst>
    <p:bldLst>
      <p:bldP spid="89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군대 병사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299239"/>
            <a:ext cx="24384001" cy="11740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불말 불병거 하늘군대 천사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07054"/>
            <a:ext cx="24384001" cy="5896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군대 병사.png"/>
          <p:cNvPicPr/>
          <p:nvPr/>
        </p:nvPicPr>
        <p:blipFill>
          <a:blip r:embed="rId3">
            <a:alphaModFix amt="70052"/>
            <a:extLst/>
          </a:blip>
          <a:stretch>
            <a:fillRect/>
          </a:stretch>
        </p:blipFill>
        <p:spPr>
          <a:xfrm>
            <a:off x="0" y="5299239"/>
            <a:ext cx="24384001" cy="11740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불말 불병거 하늘군대 천사.png"/>
          <p:cNvPicPr/>
          <p:nvPr/>
        </p:nvPicPr>
        <p:blipFill>
          <a:blip r:embed="rId4">
            <a:alphaModFix amt="70052"/>
            <a:extLst/>
          </a:blip>
          <a:stretch>
            <a:fillRect/>
          </a:stretch>
        </p:blipFill>
        <p:spPr>
          <a:xfrm>
            <a:off x="0" y="207054"/>
            <a:ext cx="24384001" cy="5896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1" descr="기도 엘리사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432" y="2393504"/>
            <a:ext cx="8542337" cy="1159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910268" y="4792532"/>
            <a:ext cx="22563464" cy="413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0"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0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まことの　でんどうは　わたしが　いる　</a:t>
            </a:r>
            <a:endParaRPr lang="en-US" altLang="ja-JP" sz="10000" dirty="0" smtClean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THE정고딕160"/>
              <a:sym typeface="THE정고딕160"/>
            </a:endParaRPr>
          </a:p>
          <a:p>
            <a:pPr lvl="0"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0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いまの　げんばに　こたえとして　きます</a:t>
            </a:r>
            <a:endParaRPr sz="1000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THE정고딕160"/>
              <a:sym typeface="THE정고딕16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build="p" bldLvl="5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노예 포로 기도 렘넌트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913"/>
            <a:ext cx="24384000" cy="1105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친구 상담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1911" y="-3479068"/>
            <a:ext cx="23400178" cy="18069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Untitled 1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3426610" y="3951523"/>
            <a:ext cx="1651001" cy="838201"/>
          </a:xfrm>
          <a:prstGeom prst="rect">
            <a:avLst/>
          </a:prstGeom>
        </p:spPr>
      </p:pic>
      <p:pic>
        <p:nvPicPr>
          <p:cNvPr id="36" name="악한 왕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06560" y="1815713"/>
            <a:ext cx="12570880" cy="12068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군대 병사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" y="1938624"/>
            <a:ext cx="24384001" cy="11740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불말 불병거 하늘군대 천사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4901933"/>
            <a:ext cx="24384001" cy="5896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png"/>
          <p:cNvPicPr/>
          <p:nvPr/>
        </p:nvPicPr>
        <p:blipFill>
          <a:blip r:embed="rId8">
            <a:extLst/>
          </a:blip>
          <a:srcRect t="40726"/>
          <a:stretch>
            <a:fillRect/>
          </a:stretch>
        </p:blipFill>
        <p:spPr>
          <a:xfrm>
            <a:off x="-1" y="-160747"/>
            <a:ext cx="24384001" cy="14037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pasted-image.png"/>
          <p:cNvPicPr/>
          <p:nvPr/>
        </p:nvPicPr>
        <p:blipFill>
          <a:blip r:embed="rId9">
            <a:extLst/>
          </a:blip>
          <a:srcRect b="47057"/>
          <a:stretch>
            <a:fillRect/>
          </a:stretch>
        </p:blipFill>
        <p:spPr>
          <a:xfrm>
            <a:off x="0" y="8216376"/>
            <a:ext cx="24384001" cy="5571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pasted-image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0" y="-61494"/>
            <a:ext cx="24384000" cy="13169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pasted-image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-75183" y="5833955"/>
            <a:ext cx="9692045" cy="88980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" name="Group 45"/>
          <p:cNvGrpSpPr/>
          <p:nvPr/>
        </p:nvGrpSpPr>
        <p:grpSpPr>
          <a:xfrm>
            <a:off x="-9770" y="-6493"/>
            <a:ext cx="15166021" cy="3813563"/>
            <a:chOff x="0" y="0"/>
            <a:chExt cx="15166019" cy="3813561"/>
          </a:xfrm>
        </p:grpSpPr>
        <p:sp>
          <p:nvSpPr>
            <p:cNvPr id="43" name="Shape 43"/>
            <p:cNvSpPr/>
            <p:nvPr/>
          </p:nvSpPr>
          <p:spPr>
            <a:xfrm>
              <a:off x="3866681" y="0"/>
              <a:ext cx="11299339" cy="3813562"/>
            </a:xfrm>
            <a:prstGeom prst="rightArrow">
              <a:avLst>
                <a:gd name="adj1" fmla="val 100000"/>
                <a:gd name="adj2" fmla="val 4192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r="2700000" rotWithShape="0">
                <a:srgbClr val="000000">
                  <a:alpha val="8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>
                <a:latin typeface="KT&amp;G 상상제목 B" pitchFamily="2" charset="-127"/>
                <a:ea typeface="KT&amp;G 상상제목 B" pitchFamily="2" charset="-127"/>
              </a:endParaRPr>
            </a:p>
          </p:txBody>
        </p:sp>
        <p:sp>
          <p:nvSpPr>
            <p:cNvPr id="44" name="Shape 44"/>
            <p:cNvSpPr/>
            <p:nvPr/>
          </p:nvSpPr>
          <p:spPr>
            <a:xfrm>
              <a:off x="0" y="0"/>
              <a:ext cx="3869226" cy="3813562"/>
            </a:xfrm>
            <a:prstGeom prst="rect">
              <a:avLst/>
            </a:prstGeom>
            <a:gradFill flip="none" rotWithShape="1">
              <a:gsLst>
                <a:gs pos="0">
                  <a:srgbClr val="BC346F"/>
                </a:gs>
                <a:gs pos="100000">
                  <a:srgbClr val="903169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101600" dir="2700000" rotWithShape="0">
                <a:srgbClr val="000000">
                  <a:alpha val="8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>
                <a:latin typeface="KT&amp;G 상상제목 B" pitchFamily="2" charset="-127"/>
                <a:ea typeface="KT&amp;G 상상제목 B" pitchFamily="2" charset="-127"/>
              </a:endParaRPr>
            </a:p>
          </p:txBody>
        </p:sp>
      </p:grpSp>
      <p:sp>
        <p:nvSpPr>
          <p:cNvPr id="46" name="Shape 46"/>
          <p:cNvSpPr/>
          <p:nvPr/>
        </p:nvSpPr>
        <p:spPr>
          <a:xfrm>
            <a:off x="685006" y="-1134888"/>
            <a:ext cx="2031005" cy="5539978"/>
          </a:xfrm>
          <a:prstGeom prst="rect">
            <a:avLst/>
          </a:prstGeom>
          <a:ln w="12700">
            <a:miter lim="400000"/>
          </a:ln>
          <a:effectLst>
            <a:outerShdw blurRad="101600" dir="27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lnSpc>
                <a:spcPct val="120000"/>
              </a:lnSpc>
              <a:defRPr sz="30000">
                <a:latin typeface="NVmotoong B"/>
                <a:ea typeface="NVmotoong B"/>
                <a:cs typeface="NVmotoong B"/>
                <a:sym typeface="NVmotoong B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0" dirty="0">
                <a:solidFill>
                  <a:srgbClr val="FFFFFF"/>
                </a:solidFill>
                <a:latin typeface="KT&amp;G 상상제목 B" pitchFamily="2" charset="-127"/>
                <a:ea typeface="KT&amp;G 상상제목 B" pitchFamily="2" charset="-127"/>
              </a:rPr>
              <a:t>3</a:t>
            </a:r>
          </a:p>
        </p:txBody>
      </p:sp>
      <p:sp>
        <p:nvSpPr>
          <p:cNvPr id="47" name="Shape 47"/>
          <p:cNvSpPr/>
          <p:nvPr/>
        </p:nvSpPr>
        <p:spPr>
          <a:xfrm rot="5400000">
            <a:off x="3841393" y="1452074"/>
            <a:ext cx="1270001" cy="89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903169"/>
              </a:gs>
              <a:gs pos="100000">
                <a:srgbClr val="BC346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>
              <a:latin typeface="KT&amp;G 상상제목 B" pitchFamily="2" charset="-127"/>
              <a:ea typeface="KT&amp;G 상상제목 B" pitchFamily="2" charset="-127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5614071" y="310977"/>
            <a:ext cx="8835751" cy="303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1800">
                <a:solidFill>
                  <a:srgbClr val="000000"/>
                </a:solidFill>
              </a:defRPr>
            </a:pPr>
            <a:r>
              <a:rPr sz="10000" dirty="0" smtClean="0">
                <a:solidFill>
                  <a:srgbClr val="797979"/>
                </a:solidFill>
                <a:latin typeface="KT&amp;G 상상제목 B" pitchFamily="2" charset="-127"/>
                <a:ea typeface="KT&amp;G 상상제목 B" pitchFamily="2" charset="-127"/>
                <a:cs typeface="Apple SD 산돌고딕 Neo 볼드체"/>
                <a:sym typeface="Apple SD 산돌고딕 Neo 볼드체"/>
              </a:rPr>
              <a:t>Remnant</a:t>
            </a:r>
            <a:r>
              <a:rPr lang="ja-JP" altLang="en-US" sz="5400" dirty="0" smtClean="0">
                <a:solidFill>
                  <a:srgbClr val="79797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（</a:t>
            </a:r>
            <a:r>
              <a:rPr lang="ja-JP" altLang="en-US" sz="4800" dirty="0" smtClean="0">
                <a:solidFill>
                  <a:srgbClr val="79797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レムナント</a:t>
            </a:r>
            <a:r>
              <a:rPr lang="ja-JP" altLang="en-US" sz="5400" dirty="0" smtClean="0">
                <a:solidFill>
                  <a:srgbClr val="79797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）</a:t>
            </a:r>
            <a:endParaRPr sz="5400" dirty="0">
              <a:solidFill>
                <a:srgbClr val="79797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볼드체"/>
              <a:sym typeface="Apple SD 산돌고딕 Neo 볼드체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ja-JP" altLang="en-US" sz="8800" dirty="0" smtClean="0">
                <a:solidFill>
                  <a:srgbClr val="79797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エリシャの　</a:t>
            </a:r>
            <a:r>
              <a:rPr lang="ja-JP" altLang="en-US" sz="8800" dirty="0" err="1" smtClean="0">
                <a:solidFill>
                  <a:srgbClr val="79797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しめい</a:t>
            </a:r>
            <a:endParaRPr sz="8800" dirty="0">
              <a:solidFill>
                <a:srgbClr val="79797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볼드체"/>
              <a:sym typeface="Apple SD 산돌고딕 Neo 볼드체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3" presetClass="entr" presetSubtype="3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2" presetClass="entr" presetSubtype="8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2" presetClass="entr" presetSubtype="1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500"/>
                            </p:stCondLst>
                            <p:childTnLst>
                              <p:par>
                                <p:cTn id="54" presetID="2" presetClass="entr" presetSubtype="8" fill="hold" grpId="9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2" presetClass="entr" presetSubtype="8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500"/>
                            </p:stCondLst>
                            <p:childTnLst>
                              <p:par>
                                <p:cTn id="64" presetID="2" presetClass="entr" presetSubtype="8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6" grpId="2" animBg="1" advAuto="0"/>
      <p:bldP spid="37" grpId="3" animBg="1" advAuto="0"/>
      <p:bldP spid="38" grpId="4" animBg="1" advAuto="0"/>
      <p:bldP spid="39" grpId="5" animBg="1" advAuto="0"/>
      <p:bldP spid="40" grpId="6" animBg="1" advAuto="0"/>
      <p:bldP spid="41" grpId="8" animBg="1" advAuto="0"/>
      <p:bldP spid="42" grpId="7" animBg="1" advAuto="0"/>
      <p:bldP spid="45" grpId="9" animBg="1" advAuto="0"/>
      <p:bldP spid="46" grpId="10" animBg="1" advAuto="0"/>
      <p:bldP spid="47" grpId="11" animBg="1" advAuto="0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886744" y="523301"/>
            <a:ext cx="22642540" cy="11303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おうは　いった</a:t>
            </a:r>
            <a:r>
              <a:rPr lang="ja-JP" altLang="en-US" sz="8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。</a:t>
            </a: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「いって、　かれが　どこに</a:t>
            </a:r>
            <a:endParaRPr lang="en-US" altLang="ja-JP" sz="8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いる</a:t>
            </a:r>
            <a:r>
              <a:rPr lang="ja-JP" altLang="en-US" sz="8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か</a:t>
            </a: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を　つきとめなさい。ひとを　やって、</a:t>
            </a:r>
            <a:endParaRPr lang="en-US" altLang="ja-JP" sz="8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かれを　つかまえよう</a:t>
            </a:r>
            <a:r>
              <a:rPr lang="ja-JP" altLang="en-US" sz="8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。」そのうちに、</a:t>
            </a: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「いま、</a:t>
            </a:r>
            <a:endParaRPr lang="en-US" altLang="ja-JP" sz="8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かれは　ドタン</a:t>
            </a:r>
            <a:r>
              <a:rPr lang="ja-JP" altLang="en-US" sz="8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にいる」と</a:t>
            </a: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いう　しらせが　おうに　</a:t>
            </a:r>
            <a:endParaRPr lang="en-US" altLang="ja-JP" sz="8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もたらされた</a:t>
            </a:r>
            <a:r>
              <a:rPr lang="ja-JP" altLang="en-US" sz="8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。そこ</a:t>
            </a: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で　おうは　うまと　</a:t>
            </a:r>
            <a:r>
              <a:rPr lang="ja-JP" altLang="en-US" sz="8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せんしゃと</a:t>
            </a:r>
            <a:endParaRPr lang="en-US" altLang="ja-JP" sz="8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たい</a:t>
            </a: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ぐんとを　そこに　おくった。かれらは　</a:t>
            </a:r>
            <a:endParaRPr lang="en-US" altLang="ja-JP" sz="8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よるの　うちに　きて</a:t>
            </a:r>
            <a:r>
              <a:rPr lang="ja-JP" altLang="en-US" sz="8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、</a:t>
            </a: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そのまちを　ほういした</a:t>
            </a:r>
            <a:r>
              <a:rPr lang="ja-JP" altLang="en-US" sz="8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。</a:t>
            </a:r>
            <a:endParaRPr sz="8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16996753" y="11827164"/>
            <a:ext cx="6157133" cy="117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20000"/>
              </a:lnSpc>
              <a:defRPr sz="56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altLang="ja-JP" sz="56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Ⅱ</a:t>
            </a:r>
            <a:r>
              <a:rPr lang="ja-JP" altLang="en-US" sz="5600" dirty="0" err="1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れつ</a:t>
            </a:r>
            <a:r>
              <a:rPr lang="ja-JP" altLang="en-US" sz="56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</a:t>
            </a:r>
            <a:r>
              <a:rPr sz="56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sz="5600" dirty="0">
                <a:solidFill>
                  <a:srgbClr val="FFFFFF"/>
                </a:solidFill>
                <a:latin typeface="KT&amp;G 상상제목 B" pitchFamily="2" charset="-127"/>
                <a:ea typeface="KT&amp;G 상상제목 B" pitchFamily="2" charset="-127"/>
              </a:rPr>
              <a:t>6:13~14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부록이미지-1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40200" y="1136650"/>
            <a:ext cx="16103600" cy="1144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ALARM 3   -S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1796762" y="1689853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부록이미지-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8563" y="982372"/>
            <a:ext cx="10526874" cy="11751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부록이미지-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160" y="-385823"/>
            <a:ext cx="7023267" cy="4990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13428" y="-3057802"/>
            <a:ext cx="26210856" cy="19831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64289" y="2927411"/>
            <a:ext cx="12655422" cy="11179359"/>
          </a:xfrm>
          <a:prstGeom prst="rect">
            <a:avLst/>
          </a:prstGeom>
          <a:ln w="12700">
            <a:miter lim="400000"/>
          </a:ln>
          <a:effectLst>
            <a:outerShdw blurRad="595404" dir="2700000" rotWithShape="0">
              <a:srgbClr val="FFFFFF">
                <a:alpha val="80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정시기도 렘넌트 남자 서밋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25900" y="-1089575"/>
            <a:ext cx="15932200" cy="165724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4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910268" y="2907883"/>
            <a:ext cx="22563464" cy="790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0"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でんどうしゃに　くださる　</a:t>
            </a:r>
            <a:endParaRPr lang="en-US" altLang="ja-JP" sz="12000" dirty="0" smtClean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THE정고딕160"/>
              <a:sym typeface="THE정고딕160"/>
            </a:endParaRPr>
          </a:p>
          <a:p>
            <a:pPr lvl="0"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かみさまの　ちからは　</a:t>
            </a:r>
            <a:endParaRPr lang="en-US" altLang="ja-JP" sz="12000" dirty="0" smtClean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THE정고딕160"/>
              <a:sym typeface="THE정고딕160"/>
            </a:endParaRPr>
          </a:p>
          <a:p>
            <a:pPr lvl="0"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ことなります</a:t>
            </a:r>
            <a:endParaRPr sz="1200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THE정고딕160"/>
              <a:sym typeface="THE정고딕16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75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악한 왕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06560" y="1815713"/>
            <a:ext cx="12570880" cy="12068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OI 2      -S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1524000" y="11684396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2"/>
                            </p:stCondLst>
                            <p:childTnLst>
                              <p:par>
                                <p:cTn id="8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75"/>
                </p:tgtEl>
              </p:cMediaNode>
            </p:audio>
          </p:childTnLst>
        </p:cTn>
      </p:par>
    </p:tnLst>
    <p:bldLst>
      <p:bldP spid="74" grpId="2" animBg="1" advAuto="0"/>
    </p:bld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456</Words>
  <Application>Microsoft Office PowerPoint</Application>
  <PresentationFormat>ユーザー設定</PresentationFormat>
  <Paragraphs>43</Paragraphs>
  <Slides>18</Slides>
  <Notes>12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7" baseType="lpstr">
      <vt:lpstr>ＭＳ Ｐゴシック</vt:lpstr>
      <vt:lpstr>THE정고딕160</vt:lpstr>
      <vt:lpstr>Apple SD 산돌고딕 Neo 옅은체</vt:lpstr>
      <vt:lpstr>KT&amp;G 상상제목 B</vt:lpstr>
      <vt:lpstr>NVmotoong B</vt:lpstr>
      <vt:lpstr>Apple SD 산돌고딕 Neo 세미볼드체</vt:lpstr>
      <vt:lpstr>Apple SD 산돌고딕 Neo 볼드체</vt:lpstr>
      <vt:lpstr>Helvetica Neue</vt:lpstr>
      <vt:lpstr>Gradient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chikako</dc:creator>
  <cp:lastModifiedBy>佐々木智香子</cp:lastModifiedBy>
  <cp:revision>5</cp:revision>
  <dcterms:modified xsi:type="dcterms:W3CDTF">2015-04-11T00:40:21Z</dcterms:modified>
</cp:coreProperties>
</file>