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3" r:id="rId3"/>
  </p:sldMasterIdLst>
  <p:notesMasterIdLst>
    <p:notesMasterId r:id="rId18"/>
  </p:notesMasterIdLst>
  <p:sldIdLst>
    <p:sldId id="256" r:id="rId4"/>
    <p:sldId id="257" r:id="rId5"/>
    <p:sldId id="258" r:id="rId6"/>
    <p:sldId id="270" r:id="rId7"/>
    <p:sldId id="260" r:id="rId8"/>
    <p:sldId id="261" r:id="rId9"/>
    <p:sldId id="271" r:id="rId10"/>
    <p:sldId id="263" r:id="rId11"/>
    <p:sldId id="264" r:id="rId12"/>
    <p:sldId id="265" r:id="rId13"/>
    <p:sldId id="272" r:id="rId14"/>
    <p:sldId id="266" r:id="rId15"/>
    <p:sldId id="268" r:id="rId16"/>
    <p:sldId id="269" r:id="rId17"/>
  </p:sldIdLst>
  <p:sldSz cx="9144000" cy="5143500" type="screen16x9"/>
  <p:notesSz cx="6858000" cy="9144000"/>
  <p:embeddedFontLst>
    <p:embeddedFont>
      <p:font typeface="KT&amp;G 상상제목 B" panose="020B0604020202020204" charset="-127"/>
      <p:regular r:id="rId19"/>
    </p:embeddedFont>
    <p:embeddedFont>
      <p:font typeface="맑은 고딕" panose="020B0503020000020004" pitchFamily="34" charset="-127"/>
      <p:regular r:id="rId20"/>
      <p:bold r:id="rId21"/>
    </p:embeddedFont>
  </p:embeddedFontLst>
  <p:defaultTextStyle>
    <a:defPPr>
      <a:defRPr lang="ko-KR"/>
    </a:defPPr>
    <a:lvl1pPr marL="0" algn="l" defTabSz="914377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325" autoAdjust="0"/>
  </p:normalViewPr>
  <p:slideViewPr>
    <p:cSldViewPr showGuides="1">
      <p:cViewPr varScale="1">
        <p:scale>
          <a:sx n="107" d="100"/>
          <a:sy n="107" d="100"/>
        </p:scale>
        <p:origin x="114" y="1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53C03C-73DF-4D97-B81B-1A4832541B6D}" type="datetimeFigureOut">
              <a:rPr lang="ko-KR" altLang="en-US" smtClean="0"/>
              <a:t>2015-04-17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6D2D56-3CCB-43E9-BB31-B533D01E64E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8256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6" name="Shape 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偶像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ぐうぞう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を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破壊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はかい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しました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Ⅱ列王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18:1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～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8)</a:t>
            </a:r>
            <a:endParaRPr lang="ja-JP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0"/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アッシリヤの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王(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おう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に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仕(</a:t>
            </a:r>
            <a:r>
              <a:rPr lang="ja-JP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つか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えないで、その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国(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くに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に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反逆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はんぎゃく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しました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Ⅱ列王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18:7)</a:t>
            </a:r>
            <a:endParaRPr lang="ja-JP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0"/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3) 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ダビデと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同(</a:t>
            </a:r>
            <a:r>
              <a:rPr lang="ja-JP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おな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じ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契約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けいやく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を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回復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かいふく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したのです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Ⅱ列王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18:1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～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4)</a:t>
            </a:r>
            <a:endParaRPr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362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2" name="Shape 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偶像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ぐうぞう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を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破壊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はかい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しました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Ⅱ列王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18:1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～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8)</a:t>
            </a:r>
            <a:endParaRPr lang="ja-JP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0"/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アッシリヤの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王(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おう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に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仕(</a:t>
            </a:r>
            <a:r>
              <a:rPr lang="ja-JP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つか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えないで、その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国(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くに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に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反逆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はんぎゃく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しました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Ⅱ列王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18:7)</a:t>
            </a:r>
            <a:endParaRPr lang="ja-JP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0"/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3) 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ダビデと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同(</a:t>
            </a:r>
            <a:r>
              <a:rPr lang="ja-JP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おな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じ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契約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けいやく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を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回復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かいふく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したのです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Ⅱ列王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18:1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～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4)</a:t>
            </a:r>
            <a:endParaRPr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615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アッシリヤの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攻撃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こうげき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に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対(</a:t>
            </a:r>
            <a:r>
              <a:rPr lang="ja-JP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たい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して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和解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わかい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戦略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せんり</a:t>
            </a:r>
            <a:r>
              <a:rPr lang="ja-JP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ゃく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を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展開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てんかい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しました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Ⅱ列王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18:14)</a:t>
            </a:r>
            <a:endParaRPr lang="ja-JP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0"/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さらには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物質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ぶっ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しつ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戦略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せんり</a:t>
            </a:r>
            <a:r>
              <a:rPr lang="ja-JP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ゃく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を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展開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てんかい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しました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Ⅱ列王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18:15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～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16)</a:t>
            </a:r>
            <a:endParaRPr lang="ja-JP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0"/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3) 他(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ほか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の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国(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くに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に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援兵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えんぺい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戦略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せんり</a:t>
            </a:r>
            <a:r>
              <a:rPr lang="ja-JP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ゃく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を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要請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ようせい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しました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Ⅱ列王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18:20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～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21)</a:t>
            </a:r>
            <a:endParaRPr lang="ja-JP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0"/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4) 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ついに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彼(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かれ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は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神様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かみさま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に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祈(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いの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って、まことの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力(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ちから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を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回復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かいふく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しました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Ⅱ列王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19:14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～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35)</a:t>
            </a:r>
            <a:endParaRPr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46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アッシリヤの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攻撃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こうげき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に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対(</a:t>
            </a:r>
            <a:r>
              <a:rPr lang="ja-JP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たい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して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和解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わかい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戦略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せんり</a:t>
            </a:r>
            <a:r>
              <a:rPr lang="ja-JP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ゃく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を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展開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てんかい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しました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Ⅱ列王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18:14)</a:t>
            </a:r>
            <a:endParaRPr lang="ja-JP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0"/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さらには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物質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ぶっ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しつ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戦略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せんり</a:t>
            </a:r>
            <a:r>
              <a:rPr lang="ja-JP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ゃく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を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展開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てんかい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しました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Ⅱ列王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18:15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～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16)</a:t>
            </a:r>
            <a:endParaRPr lang="ja-JP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0"/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3) 他(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ほか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の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国(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くに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に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援兵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えんぺい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戦略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せんり</a:t>
            </a:r>
            <a:r>
              <a:rPr lang="ja-JP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ゃく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を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要請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ようせい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しました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Ⅱ列王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18:20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～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21)</a:t>
            </a:r>
            <a:endParaRPr lang="ja-JP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0"/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4) 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ついに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彼(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かれ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は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神様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かみさま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に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祈(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いの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って、まことの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力(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ちから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を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回復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かいふく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しました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Ⅱ列王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19:14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～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35)</a:t>
            </a:r>
            <a:endParaRPr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528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アッシリヤの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攻撃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こうげき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に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対(</a:t>
            </a:r>
            <a:r>
              <a:rPr lang="ja-JP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たい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して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和解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わかい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戦略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せんり</a:t>
            </a:r>
            <a:r>
              <a:rPr lang="ja-JP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ゃく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を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展開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てんかい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しました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Ⅱ列王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18:14)</a:t>
            </a:r>
            <a:endParaRPr lang="ja-JP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0"/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さらには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物質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ぶっ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しつ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戦略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せんり</a:t>
            </a:r>
            <a:r>
              <a:rPr lang="ja-JP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ゃく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を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展開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てんかい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しました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Ⅱ列王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18:15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～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16)</a:t>
            </a:r>
            <a:endParaRPr lang="ja-JP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0"/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3) 他(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ほか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の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国(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くに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に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援兵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えんぺい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戦略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せんり</a:t>
            </a:r>
            <a:r>
              <a:rPr lang="ja-JP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ゃく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を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要請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ようせい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しました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Ⅱ列王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18:20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～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21)</a:t>
            </a:r>
            <a:endParaRPr lang="ja-JP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0"/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4) 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ついに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彼(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かれ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は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神様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かみさま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に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祈(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いの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って、まことの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力(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ちから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を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回復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かいふく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しました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Ⅱ列王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19:14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～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35)</a:t>
            </a:r>
            <a:endParaRPr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977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主(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しゅ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の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御使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みつか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いがアッシリヤの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兵(</a:t>
            </a:r>
            <a:r>
              <a:rPr lang="ja-JP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へい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)士(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し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)十(</a:t>
            </a:r>
            <a:r>
              <a:rPr lang="ja-JP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じゅう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)八(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はち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)万(</a:t>
            </a:r>
            <a:r>
              <a:rPr lang="ja-JP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まん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)五(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ご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)千(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せん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)人(</a:t>
            </a:r>
            <a:r>
              <a:rPr lang="ja-JP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にん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を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打(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う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ち殺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ころ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しました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Ⅱ列王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19:35)</a:t>
            </a:r>
            <a:endParaRPr lang="ja-JP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0"/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アッシリヤに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与(</a:t>
            </a:r>
            <a:r>
              <a:rPr lang="ja-JP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あた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えるメッセージでした</a:t>
            </a:r>
          </a:p>
          <a:p>
            <a:pPr latinLnBrk="0"/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3) 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全世界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ぜんせ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かい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に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与(</a:t>
            </a:r>
            <a:r>
              <a:rPr lang="ja-JP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あた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えるメッセージでした</a:t>
            </a:r>
            <a:endParaRPr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567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9" name="Shape 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主(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しゅ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の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御使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みつか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いがアッシリヤの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兵(</a:t>
            </a:r>
            <a:r>
              <a:rPr lang="ja-JP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へい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)士(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し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)十(</a:t>
            </a:r>
            <a:r>
              <a:rPr lang="ja-JP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じゅう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)八(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はち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)万(</a:t>
            </a:r>
            <a:r>
              <a:rPr lang="ja-JP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まん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)五(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ご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)千(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せん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)人(</a:t>
            </a:r>
            <a:r>
              <a:rPr lang="ja-JP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にん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を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打(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う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ち殺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ころ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しました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Ⅱ列王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19:35)</a:t>
            </a:r>
            <a:endParaRPr lang="ja-JP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0"/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アッシリヤに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与(</a:t>
            </a:r>
            <a:r>
              <a:rPr lang="ja-JP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あた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えるメッセージでした</a:t>
            </a:r>
          </a:p>
          <a:p>
            <a:pPr latinLnBrk="0"/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3) </a:t>
            </a:r>
            <a:r>
              <a:rPr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全世界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ぜんせ</a:t>
            </a:r>
            <a:r>
              <a:rPr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かい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に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与(</a:t>
            </a:r>
            <a:r>
              <a:rPr lang="ja-JP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あた</a:t>
            </a:r>
            <a:r>
              <a:rPr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えるメッセージでした</a:t>
            </a:r>
            <a:endParaRPr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58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B6D9E-2E5C-481B-BF1D-4EB177BDCD6F}" type="datetimeFigureOut">
              <a:rPr lang="ko-KR" altLang="en-US" smtClean="0"/>
              <a:t>2015-04-17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AF61-E547-487A-AFE6-EDD9961472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1943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B6D9E-2E5C-481B-BF1D-4EB177BDCD6F}" type="datetimeFigureOut">
              <a:rPr lang="ko-KR" altLang="en-US" smtClean="0"/>
              <a:t>2015-04-17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AF61-E547-487A-AFE6-EDD9961472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3207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B6D9E-2E5C-481B-BF1D-4EB177BDCD6F}" type="datetimeFigureOut">
              <a:rPr lang="ko-KR" altLang="en-US" smtClean="0"/>
              <a:t>2015-04-17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AF61-E547-487A-AFE6-EDD9961472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5638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812728" y="863948"/>
            <a:ext cx="5518547" cy="1741289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812728" y="2652118"/>
            <a:ext cx="5518547" cy="59605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700"/>
            </a:lvl1pPr>
            <a:lvl2pPr marL="0" indent="85723" algn="ctr">
              <a:spcBef>
                <a:spcPts val="0"/>
              </a:spcBef>
              <a:buSzTx/>
              <a:buNone/>
              <a:defRPr sz="1700"/>
            </a:lvl2pPr>
            <a:lvl3pPr marL="0" indent="171446" algn="ctr">
              <a:spcBef>
                <a:spcPts val="0"/>
              </a:spcBef>
              <a:buSzTx/>
              <a:buNone/>
              <a:defRPr sz="1700"/>
            </a:lvl3pPr>
            <a:lvl4pPr marL="0" indent="257169" algn="ctr">
              <a:spcBef>
                <a:spcPts val="0"/>
              </a:spcBef>
              <a:buSzTx/>
              <a:buNone/>
              <a:defRPr sz="1700"/>
            </a:lvl4pPr>
            <a:lvl5pPr marL="0" indent="342891" algn="ctr">
              <a:spcBef>
                <a:spcPts val="0"/>
              </a:spcBef>
              <a:buSzTx/>
              <a:buNone/>
              <a:defRPr sz="17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본문 다섯 번째 줄</a:t>
            </a:r>
          </a:p>
        </p:txBody>
      </p:sp>
    </p:spTree>
    <p:extLst>
      <p:ext uri="{BB962C8B-B14F-4D97-AF65-F5344CB8AC3E}">
        <p14:creationId xmlns:p14="http://schemas.microsoft.com/office/powerpoint/2010/main" val="196263878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812728" y="3542854"/>
            <a:ext cx="5518547" cy="750094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812728" y="4319736"/>
            <a:ext cx="5518547" cy="6429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700"/>
            </a:lvl1pPr>
            <a:lvl2pPr marL="0" indent="85723" algn="ctr">
              <a:spcBef>
                <a:spcPts val="0"/>
              </a:spcBef>
              <a:buSzTx/>
              <a:buNone/>
              <a:defRPr sz="1700"/>
            </a:lvl2pPr>
            <a:lvl3pPr marL="0" indent="171446" algn="ctr">
              <a:spcBef>
                <a:spcPts val="0"/>
              </a:spcBef>
              <a:buSzTx/>
              <a:buNone/>
              <a:defRPr sz="1700"/>
            </a:lvl3pPr>
            <a:lvl4pPr marL="0" indent="257169" algn="ctr">
              <a:spcBef>
                <a:spcPts val="0"/>
              </a:spcBef>
              <a:buSzTx/>
              <a:buNone/>
              <a:defRPr sz="1700"/>
            </a:lvl4pPr>
            <a:lvl5pPr marL="0" indent="342891" algn="ctr">
              <a:spcBef>
                <a:spcPts val="0"/>
              </a:spcBef>
              <a:buSzTx/>
              <a:buNone/>
              <a:defRPr sz="17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본문 다섯 번째 줄</a:t>
            </a:r>
          </a:p>
        </p:txBody>
      </p:sp>
    </p:spTree>
    <p:extLst>
      <p:ext uri="{BB962C8B-B14F-4D97-AF65-F5344CB8AC3E}">
        <p14:creationId xmlns:p14="http://schemas.microsoft.com/office/powerpoint/2010/main" val="105853284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중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812728" y="1701107"/>
            <a:ext cx="5518547" cy="1741289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제목 텍스트</a:t>
            </a:r>
          </a:p>
        </p:txBody>
      </p:sp>
    </p:spTree>
    <p:extLst>
      <p:ext uri="{BB962C8B-B14F-4D97-AF65-F5344CB8AC3E}">
        <p14:creationId xmlns:p14="http://schemas.microsoft.com/office/powerpoint/2010/main" val="367847688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1645295" y="401837"/>
            <a:ext cx="2812852" cy="2109639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1645295" y="2638722"/>
            <a:ext cx="2812852" cy="210963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700"/>
            </a:lvl1pPr>
            <a:lvl2pPr marL="0" indent="85723" algn="ctr">
              <a:spcBef>
                <a:spcPts val="0"/>
              </a:spcBef>
              <a:buSzTx/>
              <a:buNone/>
              <a:defRPr sz="1700"/>
            </a:lvl2pPr>
            <a:lvl3pPr marL="0" indent="171446" algn="ctr">
              <a:spcBef>
                <a:spcPts val="0"/>
              </a:spcBef>
              <a:buSzTx/>
              <a:buNone/>
              <a:defRPr sz="1700"/>
            </a:lvl3pPr>
            <a:lvl4pPr marL="0" indent="257169" algn="ctr">
              <a:spcBef>
                <a:spcPts val="0"/>
              </a:spcBef>
              <a:buSzTx/>
              <a:buNone/>
              <a:defRPr sz="1700"/>
            </a:lvl4pPr>
            <a:lvl5pPr marL="0" indent="342891" algn="ctr">
              <a:spcBef>
                <a:spcPts val="0"/>
              </a:spcBef>
              <a:buSzTx/>
              <a:buNone/>
              <a:defRPr sz="17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본문 다섯 번째 줄</a:t>
            </a:r>
          </a:p>
        </p:txBody>
      </p:sp>
    </p:spTree>
    <p:extLst>
      <p:ext uri="{BB962C8B-B14F-4D97-AF65-F5344CB8AC3E}">
        <p14:creationId xmlns:p14="http://schemas.microsoft.com/office/powerpoint/2010/main" val="301635142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제목 텍스트</a:t>
            </a:r>
          </a:p>
        </p:txBody>
      </p:sp>
    </p:spTree>
    <p:extLst>
      <p:ext uri="{BB962C8B-B14F-4D97-AF65-F5344CB8AC3E}">
        <p14:creationId xmlns:p14="http://schemas.microsoft.com/office/powerpoint/2010/main" val="1925317690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본문 다섯 번째 줄</a:t>
            </a:r>
          </a:p>
        </p:txBody>
      </p:sp>
    </p:spTree>
    <p:extLst>
      <p:ext uri="{BB962C8B-B14F-4D97-AF65-F5344CB8AC3E}">
        <p14:creationId xmlns:p14="http://schemas.microsoft.com/office/powerpoint/2010/main" val="1873423373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645295" y="1366242"/>
            <a:ext cx="2812852" cy="3315147"/>
          </a:xfrm>
          <a:prstGeom prst="rect">
            <a:avLst/>
          </a:prstGeom>
        </p:spPr>
        <p:txBody>
          <a:bodyPr/>
          <a:lstStyle>
            <a:lvl1pPr marL="193897" indent="-193897">
              <a:spcBef>
                <a:spcPts val="1425"/>
              </a:spcBef>
              <a:defRPr sz="1400"/>
            </a:lvl1pPr>
            <a:lvl2pPr marL="336769" indent="-193897">
              <a:spcBef>
                <a:spcPts val="1425"/>
              </a:spcBef>
              <a:defRPr sz="1400"/>
            </a:lvl2pPr>
            <a:lvl3pPr marL="479640" indent="-193897">
              <a:spcBef>
                <a:spcPts val="1425"/>
              </a:spcBef>
              <a:defRPr sz="1400"/>
            </a:lvl3pPr>
            <a:lvl4pPr marL="622511" indent="-193897">
              <a:spcBef>
                <a:spcPts val="1425"/>
              </a:spcBef>
              <a:defRPr sz="1400"/>
            </a:lvl4pPr>
            <a:lvl5pPr marL="765383" indent="-193897">
              <a:spcBef>
                <a:spcPts val="1425"/>
              </a:spcBef>
              <a:defRPr sz="1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본문 다섯 번째 줄</a:t>
            </a:r>
          </a:p>
        </p:txBody>
      </p:sp>
    </p:spTree>
    <p:extLst>
      <p:ext uri="{BB962C8B-B14F-4D97-AF65-F5344CB8AC3E}">
        <p14:creationId xmlns:p14="http://schemas.microsoft.com/office/powerpoint/2010/main" val="3249115790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1645295" y="669728"/>
            <a:ext cx="5853410" cy="3804047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본문 다섯 번째 줄</a:t>
            </a:r>
          </a:p>
        </p:txBody>
      </p:sp>
    </p:spTree>
    <p:extLst>
      <p:ext uri="{BB962C8B-B14F-4D97-AF65-F5344CB8AC3E}">
        <p14:creationId xmlns:p14="http://schemas.microsoft.com/office/powerpoint/2010/main" val="209176328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B6D9E-2E5C-481B-BF1D-4EB177BDCD6F}" type="datetimeFigureOut">
              <a:rPr lang="ko-KR" altLang="en-US" smtClean="0"/>
              <a:t>2015-04-17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AF61-E547-487A-AFE6-EDD9961472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541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628864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857925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7781619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70250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812727" y="863947"/>
            <a:ext cx="5518547" cy="1741289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812727" y="2652117"/>
            <a:ext cx="5518547" cy="59605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700"/>
            </a:lvl1pPr>
            <a:lvl2pPr marL="0" indent="85725" algn="ctr">
              <a:spcBef>
                <a:spcPts val="0"/>
              </a:spcBef>
              <a:buSzTx/>
              <a:buNone/>
              <a:defRPr sz="1700"/>
            </a:lvl2pPr>
            <a:lvl3pPr marL="0" indent="171450" algn="ctr">
              <a:spcBef>
                <a:spcPts val="0"/>
              </a:spcBef>
              <a:buSzTx/>
              <a:buNone/>
              <a:defRPr sz="1700"/>
            </a:lvl3pPr>
            <a:lvl4pPr marL="0" indent="257175" algn="ctr">
              <a:spcBef>
                <a:spcPts val="0"/>
              </a:spcBef>
              <a:buSzTx/>
              <a:buNone/>
              <a:defRPr sz="1700"/>
            </a:lvl4pPr>
            <a:lvl5pPr marL="0" indent="342900" algn="ctr">
              <a:spcBef>
                <a:spcPts val="0"/>
              </a:spcBef>
              <a:buSzTx/>
              <a:buNone/>
              <a:defRPr sz="17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본문 다섯 번째 줄</a:t>
            </a:r>
          </a:p>
        </p:txBody>
      </p:sp>
    </p:spTree>
    <p:extLst>
      <p:ext uri="{BB962C8B-B14F-4D97-AF65-F5344CB8AC3E}">
        <p14:creationId xmlns:p14="http://schemas.microsoft.com/office/powerpoint/2010/main" val="955616995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812727" y="3542854"/>
            <a:ext cx="5518547" cy="750094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812727" y="4319736"/>
            <a:ext cx="5518547" cy="6429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700"/>
            </a:lvl1pPr>
            <a:lvl2pPr marL="0" indent="85725" algn="ctr">
              <a:spcBef>
                <a:spcPts val="0"/>
              </a:spcBef>
              <a:buSzTx/>
              <a:buNone/>
              <a:defRPr sz="1700"/>
            </a:lvl2pPr>
            <a:lvl3pPr marL="0" indent="171450" algn="ctr">
              <a:spcBef>
                <a:spcPts val="0"/>
              </a:spcBef>
              <a:buSzTx/>
              <a:buNone/>
              <a:defRPr sz="1700"/>
            </a:lvl3pPr>
            <a:lvl4pPr marL="0" indent="257175" algn="ctr">
              <a:spcBef>
                <a:spcPts val="0"/>
              </a:spcBef>
              <a:buSzTx/>
              <a:buNone/>
              <a:defRPr sz="1700"/>
            </a:lvl4pPr>
            <a:lvl5pPr marL="0" indent="342900" algn="ctr">
              <a:spcBef>
                <a:spcPts val="0"/>
              </a:spcBef>
              <a:buSzTx/>
              <a:buNone/>
              <a:defRPr sz="17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본문 다섯 번째 줄</a:t>
            </a:r>
          </a:p>
        </p:txBody>
      </p:sp>
    </p:spTree>
    <p:extLst>
      <p:ext uri="{BB962C8B-B14F-4D97-AF65-F5344CB8AC3E}">
        <p14:creationId xmlns:p14="http://schemas.microsoft.com/office/powerpoint/2010/main" val="440406603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중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812727" y="1701106"/>
            <a:ext cx="5518547" cy="1741289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제목 텍스트</a:t>
            </a:r>
          </a:p>
        </p:txBody>
      </p:sp>
    </p:spTree>
    <p:extLst>
      <p:ext uri="{BB962C8B-B14F-4D97-AF65-F5344CB8AC3E}">
        <p14:creationId xmlns:p14="http://schemas.microsoft.com/office/powerpoint/2010/main" val="237083193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1645295" y="401836"/>
            <a:ext cx="2812852" cy="2109639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1645295" y="2638722"/>
            <a:ext cx="2812852" cy="210963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700"/>
            </a:lvl1pPr>
            <a:lvl2pPr marL="0" indent="85725" algn="ctr">
              <a:spcBef>
                <a:spcPts val="0"/>
              </a:spcBef>
              <a:buSzTx/>
              <a:buNone/>
              <a:defRPr sz="1700"/>
            </a:lvl2pPr>
            <a:lvl3pPr marL="0" indent="171450" algn="ctr">
              <a:spcBef>
                <a:spcPts val="0"/>
              </a:spcBef>
              <a:buSzTx/>
              <a:buNone/>
              <a:defRPr sz="1700"/>
            </a:lvl3pPr>
            <a:lvl4pPr marL="0" indent="257175" algn="ctr">
              <a:spcBef>
                <a:spcPts val="0"/>
              </a:spcBef>
              <a:buSzTx/>
              <a:buNone/>
              <a:defRPr sz="1700"/>
            </a:lvl4pPr>
            <a:lvl5pPr marL="0" indent="342900" algn="ctr">
              <a:spcBef>
                <a:spcPts val="0"/>
              </a:spcBef>
              <a:buSzTx/>
              <a:buNone/>
              <a:defRPr sz="17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본문 다섯 번째 줄</a:t>
            </a:r>
          </a:p>
        </p:txBody>
      </p:sp>
    </p:spTree>
    <p:extLst>
      <p:ext uri="{BB962C8B-B14F-4D97-AF65-F5344CB8AC3E}">
        <p14:creationId xmlns:p14="http://schemas.microsoft.com/office/powerpoint/2010/main" val="3774977007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제목 텍스트</a:t>
            </a:r>
          </a:p>
        </p:txBody>
      </p:sp>
    </p:spTree>
    <p:extLst>
      <p:ext uri="{BB962C8B-B14F-4D97-AF65-F5344CB8AC3E}">
        <p14:creationId xmlns:p14="http://schemas.microsoft.com/office/powerpoint/2010/main" val="4214111950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본문 다섯 번째 줄</a:t>
            </a:r>
          </a:p>
        </p:txBody>
      </p:sp>
    </p:spTree>
    <p:extLst>
      <p:ext uri="{BB962C8B-B14F-4D97-AF65-F5344CB8AC3E}">
        <p14:creationId xmlns:p14="http://schemas.microsoft.com/office/powerpoint/2010/main" val="265388551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B6D9E-2E5C-481B-BF1D-4EB177BDCD6F}" type="datetimeFigureOut">
              <a:rPr lang="ko-KR" altLang="en-US" smtClean="0"/>
              <a:t>2015-04-17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AF61-E547-487A-AFE6-EDD9961472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288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645295" y="1366242"/>
            <a:ext cx="2812852" cy="3315147"/>
          </a:xfrm>
          <a:prstGeom prst="rect">
            <a:avLst/>
          </a:prstGeom>
        </p:spPr>
        <p:txBody>
          <a:bodyPr/>
          <a:lstStyle>
            <a:lvl1pPr marL="193902" indent="-193902">
              <a:spcBef>
                <a:spcPts val="1425"/>
              </a:spcBef>
              <a:defRPr sz="1400"/>
            </a:lvl1pPr>
            <a:lvl2pPr marL="336777" indent="-193902">
              <a:spcBef>
                <a:spcPts val="1425"/>
              </a:spcBef>
              <a:defRPr sz="1400"/>
            </a:lvl2pPr>
            <a:lvl3pPr marL="479652" indent="-193902">
              <a:spcBef>
                <a:spcPts val="1425"/>
              </a:spcBef>
              <a:defRPr sz="1400"/>
            </a:lvl3pPr>
            <a:lvl4pPr marL="622527" indent="-193902">
              <a:spcBef>
                <a:spcPts val="1425"/>
              </a:spcBef>
              <a:defRPr sz="1400"/>
            </a:lvl4pPr>
            <a:lvl5pPr marL="765402" indent="-193902">
              <a:spcBef>
                <a:spcPts val="1425"/>
              </a:spcBef>
              <a:defRPr sz="1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본문 다섯 번째 줄</a:t>
            </a:r>
          </a:p>
        </p:txBody>
      </p:sp>
    </p:spTree>
    <p:extLst>
      <p:ext uri="{BB962C8B-B14F-4D97-AF65-F5344CB8AC3E}">
        <p14:creationId xmlns:p14="http://schemas.microsoft.com/office/powerpoint/2010/main" val="1482962997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1645295" y="669727"/>
            <a:ext cx="5853410" cy="3804047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본문 다섯 번째 줄</a:t>
            </a:r>
          </a:p>
        </p:txBody>
      </p:sp>
    </p:spTree>
    <p:extLst>
      <p:ext uri="{BB962C8B-B14F-4D97-AF65-F5344CB8AC3E}">
        <p14:creationId xmlns:p14="http://schemas.microsoft.com/office/powerpoint/2010/main" val="1627348784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728526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130125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871730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542075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B6D9E-2E5C-481B-BF1D-4EB177BDCD6F}" type="datetimeFigureOut">
              <a:rPr lang="ko-KR" altLang="en-US" smtClean="0"/>
              <a:t>2015-04-17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AF61-E547-487A-AFE6-EDD9961472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0631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B6D9E-2E5C-481B-BF1D-4EB177BDCD6F}" type="datetimeFigureOut">
              <a:rPr lang="ko-KR" altLang="en-US" smtClean="0"/>
              <a:t>2015-04-17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AF61-E547-487A-AFE6-EDD9961472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2518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B6D9E-2E5C-481B-BF1D-4EB177BDCD6F}" type="datetimeFigureOut">
              <a:rPr lang="ko-KR" altLang="en-US" smtClean="0"/>
              <a:t>2015-04-17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AF61-E547-487A-AFE6-EDD9961472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6926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B6D9E-2E5C-481B-BF1D-4EB177BDCD6F}" type="datetimeFigureOut">
              <a:rPr lang="ko-KR" altLang="en-US" smtClean="0"/>
              <a:t>2015-04-17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AF61-E547-487A-AFE6-EDD9961472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292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B6D9E-2E5C-481B-BF1D-4EB177BDCD6F}" type="datetimeFigureOut">
              <a:rPr lang="ko-KR" altLang="en-US" smtClean="0"/>
              <a:t>2015-04-17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AF61-E547-487A-AFE6-EDD9961472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0755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B6D9E-2E5C-481B-BF1D-4EB177BDCD6F}" type="datetimeFigureOut">
              <a:rPr lang="ko-KR" altLang="en-US" smtClean="0"/>
              <a:t>2015-04-17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AF61-E547-487A-AFE6-EDD9961472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817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B6D9E-2E5C-481B-BF1D-4EB177BDCD6F}" type="datetimeFigureOut">
              <a:rPr lang="ko-KR" altLang="en-US" smtClean="0"/>
              <a:t>2015-04-17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7AF61-E547-487A-AFE6-EDD9961472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3139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7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7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7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45295" y="214312"/>
            <a:ext cx="5853410" cy="11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45295" y="1366242"/>
            <a:ext cx="5853410" cy="3315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본문 다섯 번째 줄</a:t>
            </a:r>
          </a:p>
        </p:txBody>
      </p:sp>
    </p:spTree>
    <p:extLst>
      <p:ext uri="{BB962C8B-B14F-4D97-AF65-F5344CB8AC3E}">
        <p14:creationId xmlns:p14="http://schemas.microsoft.com/office/powerpoint/2010/main" val="23124170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/>
  <p:txStyles>
    <p:titleStyle>
      <a:lvl1pPr algn="ctr" defTabSz="219069">
        <a:defRPr sz="4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1pPr>
      <a:lvl2pPr indent="85723" algn="ctr" defTabSz="219069">
        <a:defRPr sz="4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2pPr>
      <a:lvl3pPr indent="171446" algn="ctr" defTabSz="219069">
        <a:defRPr sz="4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3pPr>
      <a:lvl4pPr indent="257169" algn="ctr" defTabSz="219069">
        <a:defRPr sz="4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4pPr>
      <a:lvl5pPr indent="342891" algn="ctr" defTabSz="219069">
        <a:defRPr sz="4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5pPr>
      <a:lvl6pPr indent="428614" algn="ctr" defTabSz="219069">
        <a:defRPr sz="4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6pPr>
      <a:lvl7pPr indent="514337" algn="ctr" defTabSz="219069">
        <a:defRPr sz="4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7pPr>
      <a:lvl8pPr indent="600060" algn="ctr" defTabSz="219069">
        <a:defRPr sz="4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8pPr>
      <a:lvl9pPr indent="685783" algn="ctr" defTabSz="219069">
        <a:defRPr sz="4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9pPr>
    </p:titleStyle>
    <p:bodyStyle>
      <a:lvl1pPr marL="234610" indent="-234610" defTabSz="219069">
        <a:spcBef>
          <a:spcPts val="1575"/>
        </a:spcBef>
        <a:buSzPct val="75000"/>
        <a:buChar char="•"/>
        <a:defRPr sz="2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1pPr>
      <a:lvl2pPr marL="406056" indent="-234610" defTabSz="219069">
        <a:spcBef>
          <a:spcPts val="1575"/>
        </a:spcBef>
        <a:buSzPct val="75000"/>
        <a:buChar char="•"/>
        <a:defRPr sz="2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2pPr>
      <a:lvl3pPr marL="577502" indent="-234610" defTabSz="219069">
        <a:spcBef>
          <a:spcPts val="1575"/>
        </a:spcBef>
        <a:buSzPct val="75000"/>
        <a:buChar char="•"/>
        <a:defRPr sz="2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3pPr>
      <a:lvl4pPr marL="748947" indent="-234610" defTabSz="219069">
        <a:spcBef>
          <a:spcPts val="1575"/>
        </a:spcBef>
        <a:buSzPct val="75000"/>
        <a:buChar char="•"/>
        <a:defRPr sz="2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4pPr>
      <a:lvl5pPr marL="920393" indent="-234610" defTabSz="219069">
        <a:spcBef>
          <a:spcPts val="1575"/>
        </a:spcBef>
        <a:buSzPct val="75000"/>
        <a:buChar char="•"/>
        <a:defRPr sz="2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5pPr>
      <a:lvl6pPr marL="1091839" indent="-234610" defTabSz="219069">
        <a:spcBef>
          <a:spcPts val="1575"/>
        </a:spcBef>
        <a:buSzPct val="75000"/>
        <a:buChar char="•"/>
        <a:defRPr sz="2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6pPr>
      <a:lvl7pPr marL="1263284" indent="-234610" defTabSz="219069">
        <a:spcBef>
          <a:spcPts val="1575"/>
        </a:spcBef>
        <a:buSzPct val="75000"/>
        <a:buChar char="•"/>
        <a:defRPr sz="2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7pPr>
      <a:lvl8pPr marL="1434730" indent="-234610" defTabSz="219069">
        <a:spcBef>
          <a:spcPts val="1575"/>
        </a:spcBef>
        <a:buSzPct val="75000"/>
        <a:buChar char="•"/>
        <a:defRPr sz="2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8pPr>
      <a:lvl9pPr marL="1606176" indent="-234610" defTabSz="219069">
        <a:spcBef>
          <a:spcPts val="1575"/>
        </a:spcBef>
        <a:buSzPct val="75000"/>
        <a:buChar char="•"/>
        <a:defRPr sz="2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9pPr>
    </p:bodyStyle>
    <p:otherStyle>
      <a:lvl1pPr algn="ctr" defTabSz="219069">
        <a:defRPr sz="9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1pPr>
      <a:lvl2pPr indent="85723" algn="ctr" defTabSz="219069">
        <a:defRPr sz="9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2pPr>
      <a:lvl3pPr indent="171446" algn="ctr" defTabSz="219069">
        <a:defRPr sz="9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3pPr>
      <a:lvl4pPr indent="257169" algn="ctr" defTabSz="219069">
        <a:defRPr sz="9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4pPr>
      <a:lvl5pPr indent="342891" algn="ctr" defTabSz="219069">
        <a:defRPr sz="9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5pPr>
      <a:lvl6pPr indent="428614" algn="ctr" defTabSz="219069">
        <a:defRPr sz="9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6pPr>
      <a:lvl7pPr indent="514337" algn="ctr" defTabSz="219069">
        <a:defRPr sz="9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7pPr>
      <a:lvl8pPr indent="600060" algn="ctr" defTabSz="219069">
        <a:defRPr sz="9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8pPr>
      <a:lvl9pPr indent="685783" algn="ctr" defTabSz="219069">
        <a:defRPr sz="9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45295" y="214312"/>
            <a:ext cx="5853410" cy="11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45295" y="1366242"/>
            <a:ext cx="5853410" cy="3315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본문 다섯 번째 줄</a:t>
            </a:r>
          </a:p>
        </p:txBody>
      </p:sp>
    </p:spTree>
    <p:extLst>
      <p:ext uri="{BB962C8B-B14F-4D97-AF65-F5344CB8AC3E}">
        <p14:creationId xmlns:p14="http://schemas.microsoft.com/office/powerpoint/2010/main" val="19693232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spd="med"/>
  <p:txStyles>
    <p:titleStyle>
      <a:lvl1pPr algn="ctr" defTabSz="219075">
        <a:defRPr sz="4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1pPr>
      <a:lvl2pPr indent="85725" algn="ctr" defTabSz="219075">
        <a:defRPr sz="4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2pPr>
      <a:lvl3pPr indent="171450" algn="ctr" defTabSz="219075">
        <a:defRPr sz="4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3pPr>
      <a:lvl4pPr indent="257175" algn="ctr" defTabSz="219075">
        <a:defRPr sz="4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4pPr>
      <a:lvl5pPr indent="342900" algn="ctr" defTabSz="219075">
        <a:defRPr sz="4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5pPr>
      <a:lvl6pPr indent="428625" algn="ctr" defTabSz="219075">
        <a:defRPr sz="4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6pPr>
      <a:lvl7pPr indent="514350" algn="ctr" defTabSz="219075">
        <a:defRPr sz="4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7pPr>
      <a:lvl8pPr indent="600075" algn="ctr" defTabSz="219075">
        <a:defRPr sz="4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8pPr>
      <a:lvl9pPr indent="685800" algn="ctr" defTabSz="219075">
        <a:defRPr sz="4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9pPr>
    </p:titleStyle>
    <p:bodyStyle>
      <a:lvl1pPr marL="234616" indent="-234616" defTabSz="219075">
        <a:spcBef>
          <a:spcPts val="1575"/>
        </a:spcBef>
        <a:buSzPct val="75000"/>
        <a:buChar char="•"/>
        <a:defRPr sz="2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1pPr>
      <a:lvl2pPr marL="406066" indent="-234616" defTabSz="219075">
        <a:spcBef>
          <a:spcPts val="1575"/>
        </a:spcBef>
        <a:buSzPct val="75000"/>
        <a:buChar char="•"/>
        <a:defRPr sz="2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2pPr>
      <a:lvl3pPr marL="577516" indent="-234616" defTabSz="219075">
        <a:spcBef>
          <a:spcPts val="1575"/>
        </a:spcBef>
        <a:buSzPct val="75000"/>
        <a:buChar char="•"/>
        <a:defRPr sz="2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3pPr>
      <a:lvl4pPr marL="748966" indent="-234616" defTabSz="219075">
        <a:spcBef>
          <a:spcPts val="1575"/>
        </a:spcBef>
        <a:buSzPct val="75000"/>
        <a:buChar char="•"/>
        <a:defRPr sz="2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4pPr>
      <a:lvl5pPr marL="920416" indent="-234616" defTabSz="219075">
        <a:spcBef>
          <a:spcPts val="1575"/>
        </a:spcBef>
        <a:buSzPct val="75000"/>
        <a:buChar char="•"/>
        <a:defRPr sz="2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5pPr>
      <a:lvl6pPr marL="1091866" indent="-234616" defTabSz="219075">
        <a:spcBef>
          <a:spcPts val="1575"/>
        </a:spcBef>
        <a:buSzPct val="75000"/>
        <a:buChar char="•"/>
        <a:defRPr sz="2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6pPr>
      <a:lvl7pPr marL="1263316" indent="-234616" defTabSz="219075">
        <a:spcBef>
          <a:spcPts val="1575"/>
        </a:spcBef>
        <a:buSzPct val="75000"/>
        <a:buChar char="•"/>
        <a:defRPr sz="2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7pPr>
      <a:lvl8pPr marL="1434766" indent="-234616" defTabSz="219075">
        <a:spcBef>
          <a:spcPts val="1575"/>
        </a:spcBef>
        <a:buSzPct val="75000"/>
        <a:buChar char="•"/>
        <a:defRPr sz="2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8pPr>
      <a:lvl9pPr marL="1606216" indent="-234616" defTabSz="219075">
        <a:spcBef>
          <a:spcPts val="1575"/>
        </a:spcBef>
        <a:buSzPct val="75000"/>
        <a:buChar char="•"/>
        <a:defRPr sz="2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9pPr>
    </p:bodyStyle>
    <p:otherStyle>
      <a:lvl1pPr algn="ctr" defTabSz="219075">
        <a:defRPr sz="9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1pPr>
      <a:lvl2pPr indent="85725" algn="ctr" defTabSz="219075">
        <a:defRPr sz="9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2pPr>
      <a:lvl3pPr indent="171450" algn="ctr" defTabSz="219075">
        <a:defRPr sz="9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3pPr>
      <a:lvl4pPr indent="257175" algn="ctr" defTabSz="219075">
        <a:defRPr sz="9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4pPr>
      <a:lvl5pPr indent="342900" algn="ctr" defTabSz="219075">
        <a:defRPr sz="9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5pPr>
      <a:lvl6pPr indent="428625" algn="ctr" defTabSz="219075">
        <a:defRPr sz="9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6pPr>
      <a:lvl7pPr indent="514350" algn="ctr" defTabSz="219075">
        <a:defRPr sz="9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7pPr>
      <a:lvl8pPr indent="600075" algn="ctr" defTabSz="219075">
        <a:defRPr sz="9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8pPr>
      <a:lvl9pPr indent="685800" algn="ctr" defTabSz="219075">
        <a:defRPr sz="9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7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7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7.png"/><Relationship Id="rId5" Type="http://schemas.openxmlformats.org/officeDocument/2006/relationships/image" Target="../media/image11.tif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2681097" y="2113814"/>
            <a:ext cx="3436437" cy="915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7000"/>
            </a:lvl1pPr>
          </a:lstStyle>
          <a:p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レムナントが　しるべき</a:t>
            </a:r>
            <a:endParaRPr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れつ</a:t>
            </a: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おうき　だいに</a:t>
            </a:r>
            <a:endParaRPr lang="ko-KR" altLang="ja-JP" sz="1000" dirty="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627838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6666" y="-1352973"/>
            <a:ext cx="9177332" cy="68829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67055446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>
            <a:off x="341352" y="1647692"/>
            <a:ext cx="8461299" cy="1848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 anchor="ctr">
            <a:spAutoFit/>
          </a:bodyPr>
          <a:lstStyle/>
          <a:p>
            <a:pPr algn="ctr" defTabSz="219069" latinLnBrk="0">
              <a:lnSpc>
                <a:spcPct val="14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4400" kern="0" dirty="0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THE정고딕160"/>
                <a:sym typeface="THE정고딕160"/>
              </a:rPr>
              <a:t>かれは　まことの　しめいを　</a:t>
            </a:r>
            <a:endParaRPr lang="en-US" altLang="ja-JP" sz="4400" kern="0" dirty="0" smtClean="0">
              <a:solidFill>
                <a:srgbClr val="FFFFFF"/>
              </a:solidFill>
              <a:effectLst>
                <a:outerShdw blurRad="12700" dist="63500" dir="3060000" rotWithShape="0">
                  <a:srgbClr val="000000">
                    <a:alpha val="2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cs typeface="THE정고딕160"/>
              <a:sym typeface="THE정고딕160"/>
            </a:endParaRPr>
          </a:p>
          <a:p>
            <a:pPr algn="ctr" defTabSz="219069" latinLnBrk="0">
              <a:lnSpc>
                <a:spcPct val="14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4400" kern="0" dirty="0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THE정고딕160"/>
                <a:sym typeface="THE정고딕160"/>
              </a:rPr>
              <a:t>かいふくしました</a:t>
            </a:r>
            <a:endParaRPr sz="4400" kern="0" dirty="0">
              <a:solidFill>
                <a:srgbClr val="FFFFFF"/>
              </a:solidFill>
              <a:effectLst>
                <a:outerShdw blurRad="12700" dist="63500" dir="3060000" rotWithShape="0">
                  <a:srgbClr val="000000">
                    <a:alpha val="2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cs typeface="THE정고딕160"/>
              <a:sym typeface="THE정고딕160"/>
            </a:endParaRPr>
          </a:p>
        </p:txBody>
      </p:sp>
    </p:spTree>
    <p:extLst>
      <p:ext uri="{BB962C8B-B14F-4D97-AF65-F5344CB8AC3E}">
        <p14:creationId xmlns:p14="http://schemas.microsoft.com/office/powerpoint/2010/main" val="204566994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0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build="p" bldLvl="5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1205118"/>
            <a:ext cx="9144000" cy="68490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656585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악한 왕2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14960" y="680892"/>
            <a:ext cx="4714080" cy="4525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군대 병사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0" y="746034"/>
            <a:ext cx="9144000" cy="4402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충격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-571500" y="1988637"/>
            <a:ext cx="61912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5656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(left)">
                                      <p:cBhvr>
                                        <p:cTn id="15" dur="2500" fill="hold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2" fill="hold" display="0">
                  <p:stCondLst>
                    <p:cond delay="indefinite"/>
                  </p:stCondLst>
                </p:cTn>
                <p:tgtEl>
                  <p:spTgt spid="87"/>
                </p:tgtEl>
              </p:cMediaNode>
            </p:audio>
          </p:childTnLst>
        </p:cTn>
      </p:par>
    </p:tnLst>
    <p:bldLst>
      <p:bldP spid="85" grpId="0" animBg="1" advAuto="0"/>
      <p:bldP spid="86" grpId="0" animBg="1" advAuto="0"/>
      <p:bldP spid="86" grpId="1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>
            <a:off x="4544917" y="2406201"/>
            <a:ext cx="54165" cy="33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algn="ctr" defTabSz="219063" latinLnBrk="0">
              <a:defRPr sz="1800">
                <a:solidFill>
                  <a:srgbClr val="000000"/>
                </a:solidFill>
              </a:defRPr>
            </a:pPr>
            <a:endParaRPr kern="0" dirty="0">
              <a:solidFill>
                <a:srgbClr val="FFFFFF"/>
              </a:solidFill>
              <a:sym typeface="Apple SD 산돌고딕 Neo 옅은체"/>
            </a:endParaRPr>
          </a:p>
        </p:txBody>
      </p:sp>
    </p:spTree>
    <p:extLst>
      <p:ext uri="{BB962C8B-B14F-4D97-AF65-F5344CB8AC3E}">
        <p14:creationId xmlns:p14="http://schemas.microsoft.com/office/powerpoint/2010/main" val="902027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805770" y="-783188"/>
            <a:ext cx="12755540" cy="7174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img_12_2_09_child_011.jpg"/>
          <p:cNvPicPr/>
          <p:nvPr/>
        </p:nvPicPr>
        <p:blipFill>
          <a:blip r:embed="rId5">
            <a:extLst/>
          </a:blip>
          <a:srcRect l="328" t="438" r="328" b="438"/>
          <a:stretch>
            <a:fillRect/>
          </a:stretch>
        </p:blipFill>
        <p:spPr>
          <a:xfrm>
            <a:off x="-10716" y="-21474"/>
            <a:ext cx="9165419" cy="6858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pasted-imag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0" y="-1205118"/>
            <a:ext cx="9144000" cy="6849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pasted-image.png"/>
          <p:cNvPicPr/>
          <p:nvPr/>
        </p:nvPicPr>
        <p:blipFill>
          <a:blip r:embed="rId7">
            <a:extLst/>
          </a:blip>
          <a:srcRect t="11331" b="31497"/>
          <a:stretch>
            <a:fillRect/>
          </a:stretch>
        </p:blipFill>
        <p:spPr>
          <a:xfrm>
            <a:off x="0" y="-29242"/>
            <a:ext cx="9144000" cy="52019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pasted-image.png"/>
          <p:cNvPicPr/>
          <p:nvPr/>
        </p:nvPicPr>
        <p:blipFill>
          <a:blip r:embed="rId8">
            <a:extLst/>
          </a:blip>
          <a:srcRect b="41073"/>
          <a:stretch>
            <a:fillRect/>
          </a:stretch>
        </p:blipFill>
        <p:spPr>
          <a:xfrm>
            <a:off x="0" y="344321"/>
            <a:ext cx="9144000" cy="4830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Untitled 1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-1284978" y="1481823"/>
            <a:ext cx="619125" cy="314325"/>
          </a:xfrm>
          <a:prstGeom prst="rect">
            <a:avLst/>
          </a:prstGeom>
        </p:spPr>
      </p:pic>
      <p:pic>
        <p:nvPicPr>
          <p:cNvPr id="41" name="pasted-image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0" y="-11481"/>
            <a:ext cx="9144000" cy="77646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" name="Group 44"/>
          <p:cNvGrpSpPr/>
          <p:nvPr/>
        </p:nvGrpSpPr>
        <p:grpSpPr>
          <a:xfrm>
            <a:off x="-3664" y="-2435"/>
            <a:ext cx="5687258" cy="1430086"/>
            <a:chOff x="0" y="0"/>
            <a:chExt cx="15166019" cy="3813561"/>
          </a:xfrm>
        </p:grpSpPr>
        <p:sp>
          <p:nvSpPr>
            <p:cNvPr id="42" name="Shape 42"/>
            <p:cNvSpPr/>
            <p:nvPr/>
          </p:nvSpPr>
          <p:spPr>
            <a:xfrm>
              <a:off x="3866681" y="0"/>
              <a:ext cx="11299339" cy="3813562"/>
            </a:xfrm>
            <a:prstGeom prst="rightArrow">
              <a:avLst>
                <a:gd name="adj1" fmla="val 100000"/>
                <a:gd name="adj2" fmla="val 41922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01600" dir="2700000" rotWithShape="0">
                <a:srgbClr val="000000">
                  <a:alpha val="8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219063" latinLnBrk="0">
                <a:defRPr sz="32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 sz="1200" kern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Apple SD 산돌고딕 Neo 옅은체"/>
              </a:endParaRPr>
            </a:p>
          </p:txBody>
        </p:sp>
        <p:sp>
          <p:nvSpPr>
            <p:cNvPr id="43" name="Shape 43"/>
            <p:cNvSpPr/>
            <p:nvPr/>
          </p:nvSpPr>
          <p:spPr>
            <a:xfrm>
              <a:off x="0" y="0"/>
              <a:ext cx="3869226" cy="3813562"/>
            </a:xfrm>
            <a:prstGeom prst="rect">
              <a:avLst/>
            </a:prstGeom>
            <a:gradFill flip="none" rotWithShape="1">
              <a:gsLst>
                <a:gs pos="0">
                  <a:srgbClr val="BC346F"/>
                </a:gs>
                <a:gs pos="100000">
                  <a:srgbClr val="903169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101600" dir="2700000" rotWithShape="0">
                <a:srgbClr val="000000">
                  <a:alpha val="8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219063" latinLnBrk="0">
                <a:defRPr sz="32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 sz="1200" kern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Apple SD 산돌고딕 Neo 옅은체"/>
              </a:endParaRPr>
            </a:p>
          </p:txBody>
        </p:sp>
      </p:grpSp>
      <p:sp>
        <p:nvSpPr>
          <p:cNvPr id="45" name="Shape 45"/>
          <p:cNvSpPr/>
          <p:nvPr/>
        </p:nvSpPr>
        <p:spPr>
          <a:xfrm>
            <a:off x="256879" y="-429045"/>
            <a:ext cx="764031" cy="2084417"/>
          </a:xfrm>
          <a:prstGeom prst="rect">
            <a:avLst/>
          </a:prstGeom>
          <a:ln w="12700">
            <a:miter lim="400000"/>
          </a:ln>
          <a:effectLst>
            <a:outerShdw blurRad="101600" dir="27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lnSpc>
                <a:spcPct val="120000"/>
              </a:lnSpc>
              <a:defRPr sz="30000">
                <a:latin typeface="NVmotoong B"/>
                <a:ea typeface="NVmotoong B"/>
                <a:cs typeface="NVmotoong B"/>
                <a:sym typeface="NVmotoong B"/>
              </a:defRPr>
            </a:lvl1pPr>
          </a:lstStyle>
          <a:p>
            <a:pPr defTabSz="219063" latinLnBrk="0">
              <a:defRPr sz="1800">
                <a:solidFill>
                  <a:srgbClr val="000000"/>
                </a:solidFill>
              </a:defRPr>
            </a:pPr>
            <a:r>
              <a:rPr sz="11300" kern="0" dirty="0">
                <a:solidFill>
                  <a:srgbClr val="FFFFFF"/>
                </a:solidFill>
                <a:latin typeface="KT&amp;G 상상제목 B" pitchFamily="2" charset="-127"/>
                <a:ea typeface="KT&amp;G 상상제목 B" pitchFamily="2" charset="-127"/>
              </a:rPr>
              <a:t>4</a:t>
            </a:r>
          </a:p>
        </p:txBody>
      </p:sp>
      <p:sp>
        <p:nvSpPr>
          <p:cNvPr id="46" name="Shape 46"/>
          <p:cNvSpPr/>
          <p:nvPr/>
        </p:nvSpPr>
        <p:spPr>
          <a:xfrm rot="5400000">
            <a:off x="1440523" y="544530"/>
            <a:ext cx="476250" cy="3361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903169"/>
              </a:gs>
              <a:gs pos="100000">
                <a:srgbClr val="BC346F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219063" latinLnBrk="0"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200" kern="0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KT&amp;G 상상제목 B" pitchFamily="2" charset="-127"/>
              <a:ea typeface="KT&amp;G 상상제목 B" pitchFamily="2" charset="-127"/>
              <a:sym typeface="Apple SD 산돌고딕 Neo 옅은체"/>
            </a:endParaRPr>
          </a:p>
        </p:txBody>
      </p:sp>
      <p:sp>
        <p:nvSpPr>
          <p:cNvPr id="47" name="Shape 47"/>
          <p:cNvSpPr/>
          <p:nvPr/>
        </p:nvSpPr>
        <p:spPr>
          <a:xfrm>
            <a:off x="2170540" y="100783"/>
            <a:ext cx="3143088" cy="1223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defTabSz="219063" latinLnBrk="0">
              <a:defRPr sz="1800">
                <a:solidFill>
                  <a:srgbClr val="000000"/>
                </a:solidFill>
              </a:defRPr>
            </a:pPr>
            <a:r>
              <a:rPr lang="ja-JP" altLang="en-US" sz="3800" kern="0" dirty="0" smtClean="0">
                <a:solidFill>
                  <a:srgbClr val="79797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볼드체"/>
                <a:sym typeface="Apple SD 산돌고딕 Neo 볼드체"/>
              </a:rPr>
              <a:t>ヒゼキヤおうの</a:t>
            </a:r>
            <a:endParaRPr lang="en-US" altLang="ja-JP" sz="3800" kern="0" dirty="0" smtClean="0">
              <a:solidFill>
                <a:srgbClr val="797979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볼드체"/>
              <a:sym typeface="Apple SD 산돌고딕 Neo 볼드체"/>
            </a:endParaRPr>
          </a:p>
          <a:p>
            <a:pPr defTabSz="219063" latinLnBrk="0">
              <a:defRPr sz="1800">
                <a:solidFill>
                  <a:srgbClr val="000000"/>
                </a:solidFill>
              </a:defRPr>
            </a:pPr>
            <a:r>
              <a:rPr lang="ja-JP" altLang="en-US" sz="3800" kern="0" dirty="0" err="1" smtClean="0">
                <a:solidFill>
                  <a:srgbClr val="79797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볼드체"/>
                <a:sym typeface="Apple SD 산돌고딕 Neo 볼드체"/>
              </a:rPr>
              <a:t>ぎょうせ</a:t>
            </a:r>
            <a:r>
              <a:rPr lang="ja-JP" altLang="en-US" sz="3800" kern="0" dirty="0">
                <a:solidFill>
                  <a:srgbClr val="79797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볼드체"/>
                <a:sym typeface="Apple SD 산돌고딕 Neo 볼드체"/>
              </a:rPr>
              <a:t>き</a:t>
            </a:r>
            <a:endParaRPr sz="3800" kern="0" dirty="0">
              <a:solidFill>
                <a:srgbClr val="797979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볼드체"/>
              <a:sym typeface="Apple SD 산돌고딕 Neo 볼드체"/>
            </a:endParaRPr>
          </a:p>
        </p:txBody>
      </p:sp>
    </p:spTree>
    <p:extLst>
      <p:ext uri="{BB962C8B-B14F-4D97-AF65-F5344CB8AC3E}">
        <p14:creationId xmlns:p14="http://schemas.microsoft.com/office/powerpoint/2010/main" val="341506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500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65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5" grpId="0" animBg="1" advAuto="0"/>
      <p:bldP spid="36" grpId="0" animBg="1" advAuto="0"/>
      <p:bldP spid="37" grpId="0" animBg="1" advAuto="0"/>
      <p:bldP spid="38" grpId="0" animBg="1" advAuto="0"/>
      <p:bldP spid="39" grpId="0" animBg="1" advAuto="0"/>
      <p:bldP spid="44" grpId="0" animBg="1" advAuto="0"/>
      <p:bldP spid="45" grpId="0" animBg="1" advAuto="0"/>
      <p:bldP spid="46" grpId="0" animBg="1" advAuto="0"/>
      <p:bldP spid="47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326526" y="926853"/>
            <a:ext cx="8490953" cy="3289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/>
          <a:p>
            <a:pPr algn="ctr" defTabSz="219063" latinLnBrk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3600" kern="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そのよ、しゅの　つかいが　でていって、</a:t>
            </a:r>
            <a:endParaRPr lang="en-US" altLang="ja-JP" sz="3600" kern="0" dirty="0" smtClean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  <a:p>
            <a:pPr algn="ctr" defTabSz="219063" latinLnBrk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3600" kern="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アッシリヤの　じんえいで、</a:t>
            </a:r>
            <a:r>
              <a:rPr lang="ja-JP" altLang="en-US" sz="3600" kern="0" dirty="0" err="1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じゅう</a:t>
            </a:r>
            <a:r>
              <a:rPr lang="ja-JP" altLang="en-US" sz="3600" kern="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はちまん</a:t>
            </a:r>
            <a:endParaRPr lang="en-US" altLang="ja-JP" sz="3600" kern="0" dirty="0" smtClean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  <a:p>
            <a:pPr algn="ctr" defTabSz="219063" latinLnBrk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3600" kern="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ごせん</a:t>
            </a:r>
            <a:r>
              <a:rPr lang="ja-JP" altLang="en-US" sz="3600" kern="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に</a:t>
            </a:r>
            <a:r>
              <a:rPr lang="ja-JP" altLang="en-US" sz="3600" kern="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んを　うち　ころした。ひとびとが　</a:t>
            </a:r>
            <a:endParaRPr lang="en-US" altLang="ja-JP" sz="3600" kern="0" dirty="0" smtClean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  <a:p>
            <a:pPr algn="ctr" defTabSz="219063" latinLnBrk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3600" kern="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よくあさ　はやく　おきて　みると</a:t>
            </a:r>
            <a:r>
              <a:rPr lang="ja-JP" altLang="en-US" sz="3600" kern="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、なんと</a:t>
            </a:r>
            <a:r>
              <a:rPr lang="ja-JP" altLang="en-US" sz="3600" kern="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、</a:t>
            </a:r>
            <a:endParaRPr lang="en-US" altLang="ja-JP" sz="3600" kern="0" dirty="0" smtClean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  <a:p>
            <a:pPr algn="ctr" defTabSz="219063" latinLnBrk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3600" kern="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かれらは　みな、したいと　なって</a:t>
            </a:r>
            <a:r>
              <a:rPr lang="ja-JP" altLang="en-US" sz="3600" kern="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いた。</a:t>
            </a:r>
            <a:endParaRPr sz="3600" kern="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</p:txBody>
      </p:sp>
      <p:sp>
        <p:nvSpPr>
          <p:cNvPr id="50" name="Shape 50"/>
          <p:cNvSpPr/>
          <p:nvPr/>
        </p:nvSpPr>
        <p:spPr>
          <a:xfrm>
            <a:off x="7048202" y="4453124"/>
            <a:ext cx="1924806" cy="423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lnSpc>
                <a:spcPct val="120000"/>
              </a:lnSpc>
              <a:defRPr sz="56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algn="ctr" defTabSz="219063" latinLnBrk="0">
              <a:defRPr sz="1800">
                <a:solidFill>
                  <a:srgbClr val="000000"/>
                </a:solidFill>
              </a:defRPr>
            </a:pPr>
            <a:r>
              <a:rPr lang="en-US" altLang="ja-JP" sz="2000" kern="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Ⅱ</a:t>
            </a:r>
            <a:r>
              <a:rPr lang="ja-JP" altLang="en-US" sz="2000" kern="0" dirty="0" err="1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れつ</a:t>
            </a:r>
            <a:r>
              <a:rPr lang="ja-JP" altLang="en-US" sz="2000" kern="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</a:t>
            </a:r>
            <a:r>
              <a:rPr sz="2000" kern="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sz="2000" kern="0" dirty="0">
                <a:solidFill>
                  <a:srgbClr val="FFFFFF"/>
                </a:solidFill>
                <a:latin typeface="KT&amp;G 상상제목 B" pitchFamily="2" charset="-127"/>
                <a:ea typeface="KT&amp;G 상상제목 B" pitchFamily="2" charset="-127"/>
              </a:rPr>
              <a:t>19:35</a:t>
            </a:r>
          </a:p>
        </p:txBody>
      </p:sp>
    </p:spTree>
    <p:extLst>
      <p:ext uri="{BB962C8B-B14F-4D97-AF65-F5344CB8AC3E}">
        <p14:creationId xmlns:p14="http://schemas.microsoft.com/office/powerpoint/2010/main" val="25609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42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/>
        </p:nvSpPr>
        <p:spPr>
          <a:xfrm>
            <a:off x="341352" y="1647692"/>
            <a:ext cx="8461299" cy="1848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 anchor="ctr">
            <a:spAutoFit/>
          </a:bodyPr>
          <a:lstStyle/>
          <a:p>
            <a:pPr algn="ctr" defTabSz="219069" latinLnBrk="0">
              <a:lnSpc>
                <a:spcPct val="14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4500" kern="0" dirty="0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THE정고딕160"/>
                <a:sym typeface="THE정고딕160"/>
              </a:rPr>
              <a:t>ヒゼキヤおうは　こんぽん</a:t>
            </a:r>
            <a:r>
              <a:rPr lang="ja-JP" altLang="en-US" sz="4500" kern="0" dirty="0" err="1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THE정고딕160"/>
                <a:sym typeface="THE정고딕160"/>
              </a:rPr>
              <a:t>を</a:t>
            </a:r>
            <a:endParaRPr lang="en-US" altLang="ja-JP" sz="4500" kern="0" dirty="0" smtClean="0">
              <a:solidFill>
                <a:srgbClr val="FFFFFF"/>
              </a:solidFill>
              <a:effectLst>
                <a:outerShdw blurRad="12700" dist="63500" dir="3060000" rotWithShape="0">
                  <a:srgbClr val="000000">
                    <a:alpha val="2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cs typeface="THE정고딕160"/>
              <a:sym typeface="THE정고딕160"/>
            </a:endParaRPr>
          </a:p>
          <a:p>
            <a:pPr algn="ctr" defTabSz="219069" latinLnBrk="0">
              <a:lnSpc>
                <a:spcPct val="14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4500" kern="0" dirty="0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THE정고딕160"/>
                <a:sym typeface="THE정고딕160"/>
              </a:rPr>
              <a:t>かいふくした　ひとでした</a:t>
            </a:r>
            <a:endParaRPr sz="4500" kern="0" dirty="0">
              <a:solidFill>
                <a:srgbClr val="FFFFFF"/>
              </a:solidFill>
              <a:effectLst>
                <a:outerShdw blurRad="12700" dist="63500" dir="3060000" rotWithShape="0">
                  <a:srgbClr val="000000">
                    <a:alpha val="2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cs typeface="THE정고딕160"/>
              <a:sym typeface="THE정고딕160"/>
            </a:endParaRPr>
          </a:p>
        </p:txBody>
      </p:sp>
    </p:spTree>
    <p:extLst>
      <p:ext uri="{BB962C8B-B14F-4D97-AF65-F5344CB8AC3E}">
        <p14:creationId xmlns:p14="http://schemas.microsoft.com/office/powerpoint/2010/main" val="418920647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75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build="p" bldLvl="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g_12_2_09_child_005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128" y="-1105422"/>
            <a:ext cx="9164255" cy="687319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665903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275611" y="-484973"/>
            <a:ext cx="11695222" cy="6578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pasted-imag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805770" y="-783188"/>
            <a:ext cx="12755540" cy="7174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BIG EXPLOD 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-582876" y="-1478700"/>
            <a:ext cx="61912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7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6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9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/>
        </p:nvSpPr>
        <p:spPr>
          <a:xfrm>
            <a:off x="341352" y="1747366"/>
            <a:ext cx="8461299" cy="1648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 anchor="ctr">
            <a:spAutoFit/>
          </a:bodyPr>
          <a:lstStyle/>
          <a:p>
            <a:pPr algn="ctr" defTabSz="219069" latinLnBrk="0">
              <a:lnSpc>
                <a:spcPct val="14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4000" kern="0" dirty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THE정고딕160"/>
                <a:sym typeface="THE정고딕160"/>
              </a:rPr>
              <a:t>アッシリヤ</a:t>
            </a:r>
            <a:r>
              <a:rPr lang="ja-JP" altLang="en-US" sz="4000" kern="0" dirty="0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THE정고딕160"/>
                <a:sym typeface="THE정고딕160"/>
              </a:rPr>
              <a:t>の　こうげきの　まえで、</a:t>
            </a:r>
            <a:endParaRPr lang="en-US" altLang="ja-JP" sz="4000" kern="0" dirty="0" smtClean="0">
              <a:solidFill>
                <a:srgbClr val="FFFFFF"/>
              </a:solidFill>
              <a:effectLst>
                <a:outerShdw blurRad="12700" dist="63500" dir="3060000" rotWithShape="0">
                  <a:srgbClr val="000000">
                    <a:alpha val="2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cs typeface="THE정고딕160"/>
              <a:sym typeface="THE정고딕160"/>
            </a:endParaRPr>
          </a:p>
          <a:p>
            <a:pPr algn="ctr" defTabSz="219069" latinLnBrk="0">
              <a:lnSpc>
                <a:spcPct val="14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4000" kern="0" dirty="0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THE정고딕160"/>
                <a:sym typeface="THE정고딕160"/>
              </a:rPr>
              <a:t>まことの　ちからを　かいふくしました</a:t>
            </a:r>
            <a:endParaRPr sz="4000" kern="0" dirty="0">
              <a:solidFill>
                <a:srgbClr val="FFFFFF"/>
              </a:solidFill>
              <a:effectLst>
                <a:outerShdw blurRad="12700" dist="63500" dir="3060000" rotWithShape="0">
                  <a:srgbClr val="000000">
                    <a:alpha val="2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cs typeface="THE정고딕160"/>
              <a:sym typeface="THE정고딕160"/>
            </a:endParaRPr>
          </a:p>
        </p:txBody>
      </p:sp>
    </p:spTree>
    <p:extLst>
      <p:ext uri="{BB962C8B-B14F-4D97-AF65-F5344CB8AC3E}">
        <p14:creationId xmlns:p14="http://schemas.microsoft.com/office/powerpoint/2010/main" val="366229221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build="p" bldLvl="5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g_12_2_09_child_011.jpg"/>
          <p:cNvPicPr/>
          <p:nvPr/>
        </p:nvPicPr>
        <p:blipFill>
          <a:blip r:embed="rId3">
            <a:extLst/>
          </a:blip>
          <a:srcRect l="328" t="438" r="328" b="438"/>
          <a:stretch>
            <a:fillRect/>
          </a:stretch>
        </p:blipFill>
        <p:spPr>
          <a:xfrm>
            <a:off x="-10716" y="-21474"/>
            <a:ext cx="9165419" cy="68588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21859909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가증한 웃음1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-523875" y="1435065"/>
            <a:ext cx="61912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9254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9" fill="hold" display="0">
                  <p:stCondLst>
                    <p:cond delay="indefinite"/>
                  </p:stCondLst>
                </p:cTn>
                <p:tgtEl>
                  <p:spTgt spid="7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1016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_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1016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763</Words>
  <Application>Microsoft Office PowerPoint</Application>
  <PresentationFormat>画面に合わせる (16:9)</PresentationFormat>
  <Paragraphs>41</Paragraphs>
  <Slides>14</Slides>
  <Notes>7</Notes>
  <HiddenSlides>0</HiddenSlides>
  <MMClips>4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14</vt:i4>
      </vt:variant>
    </vt:vector>
  </HeadingPairs>
  <TitlesOfParts>
    <vt:vector size="26" baseType="lpstr">
      <vt:lpstr>Apple SD 산돌고딕 Neo 세미볼드체</vt:lpstr>
      <vt:lpstr>KT&amp;G 상상제목 B</vt:lpstr>
      <vt:lpstr>맑은 고딕</vt:lpstr>
      <vt:lpstr>THE정고딕160</vt:lpstr>
      <vt:lpstr>Arial</vt:lpstr>
      <vt:lpstr>Apple SD 산돌고딕 Neo 볼드체</vt:lpstr>
      <vt:lpstr>ＭＳ Ｐゴシック</vt:lpstr>
      <vt:lpstr>NVmotoong B</vt:lpstr>
      <vt:lpstr>Apple SD 산돌고딕 Neo 옅은체</vt:lpstr>
      <vt:lpstr>Office 테마</vt:lpstr>
      <vt:lpstr>Gradient</vt:lpstr>
      <vt:lpstr>1_Gradient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김기택</dc:creator>
  <cp:lastModifiedBy>佐々木智香子</cp:lastModifiedBy>
  <cp:revision>5</cp:revision>
  <dcterms:created xsi:type="dcterms:W3CDTF">2015-03-21T10:49:27Z</dcterms:created>
  <dcterms:modified xsi:type="dcterms:W3CDTF">2015-04-17T11:28:48Z</dcterms:modified>
</cp:coreProperties>
</file>