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embedTrueTypeFonts="1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70" r:id="rId14"/>
    <p:sldId id="271" r:id="rId15"/>
    <p:sldId id="272" r:id="rId16"/>
    <p:sldId id="273" r:id="rId17"/>
    <p:sldId id="274" r:id="rId18"/>
    <p:sldId id="286" r:id="rId19"/>
    <p:sldId id="275" r:id="rId20"/>
    <p:sldId id="276" r:id="rId21"/>
    <p:sldId id="277" r:id="rId22"/>
    <p:sldId id="280" r:id="rId23"/>
    <p:sldId id="278" r:id="rId24"/>
    <p:sldId id="284" r:id="rId25"/>
    <p:sldId id="282" r:id="rId26"/>
    <p:sldId id="288" r:id="rId27"/>
  </p:sldIdLst>
  <p:sldSz cx="24384000" cy="13716000"/>
  <p:notesSz cx="6858000" cy="9144000"/>
  <p:embeddedFontLst>
    <p:embeddedFont>
      <p:font typeface="KT&amp;G 상상제목 B" charset="-127"/>
      <p:regular r:id="rId29"/>
    </p:embeddedFont>
    <p:embeddedFont>
      <p:font typeface="굴림" pitchFamily="34" charset="-127"/>
      <p:regular r:id="rId30"/>
    </p:embeddedFont>
  </p:embeddedFontLst>
  <p:defaultTextStyle>
    <a:defPPr>
      <a:defRPr lang="ko-KR"/>
    </a:defPPr>
    <a:lvl1pPr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1pPr>
    <a:lvl2pPr indent="2286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2pPr>
    <a:lvl3pPr indent="4572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3pPr>
    <a:lvl4pPr indent="6858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4pPr>
    <a:lvl5pPr indent="9144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5pPr>
    <a:lvl6pPr marL="22860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6pPr>
    <a:lvl7pPr marL="27432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7pPr>
    <a:lvl8pPr marL="32004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8pPr>
    <a:lvl9pPr marL="36576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989" autoAdjust="0"/>
  </p:normalViewPr>
  <p:slideViewPr>
    <p:cSldViewPr>
      <p:cViewPr>
        <p:scale>
          <a:sx n="30" d="100"/>
          <a:sy n="30" d="100"/>
        </p:scale>
        <p:origin x="-606" y="-624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50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Helvetica Neue" charset="0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Helvetica Neue" charset="0"/>
              </a:rPr>
              <a:t>Second level</a:t>
            </a:r>
          </a:p>
          <a:p>
            <a:pPr lvl="2"/>
            <a:r>
              <a:rPr lang="ko-KR" altLang="ko-KR" smtClean="0">
                <a:sym typeface="Helvetica Neue" charset="0"/>
              </a:rPr>
              <a:t>Third level</a:t>
            </a:r>
          </a:p>
          <a:p>
            <a:pPr lvl="3"/>
            <a:r>
              <a:rPr lang="ko-KR" altLang="ko-KR" smtClean="0">
                <a:sym typeface="Helvetica Neue" charset="0"/>
              </a:rPr>
              <a:t>Fourth level</a:t>
            </a:r>
          </a:p>
          <a:p>
            <a:pPr lvl="4"/>
            <a:r>
              <a:rPr lang="ko-KR" altLang="ko-KR" smtClean="0">
                <a:sym typeface="Helvetica Neue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23094957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1pPr>
    <a:lvl2pPr indent="2286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2pPr>
    <a:lvl3pPr indent="4572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3pPr>
    <a:lvl4pPr indent="6858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4pPr>
    <a:lvl5pPr indent="9144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819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マタイ</a:t>
            </a:r>
            <a:r>
              <a:rPr lang="ko-KR" dirty="0" smtClean="0">
                <a:ea typeface="굴림" pitchFamily="50" charset="-127"/>
              </a:rPr>
              <a:t> </a:t>
            </a:r>
            <a:r>
              <a:rPr lang="ko-KR" altLang="ko-KR" dirty="0"/>
              <a:t>11:28</a:t>
            </a:r>
          </a:p>
          <a:p>
            <a:r>
              <a:rPr lang="ja-JP" altLang="en-US" dirty="0" smtClean="0">
                <a:ea typeface="굴림" pitchFamily="50" charset="-127"/>
              </a:rPr>
              <a:t>神様を離れた人間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174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子ども、内住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導き、祈り、暗やみ、御使い、伝道、サミット</a:t>
            </a:r>
          </a:p>
          <a:p>
            <a:r>
              <a:rPr lang="en-US" altLang="ja-JP" dirty="0" smtClean="0">
                <a:ea typeface="굴림" pitchFamily="50" charset="-127"/>
              </a:rPr>
              <a:t>5</a:t>
            </a:r>
            <a:r>
              <a:rPr lang="ja-JP" altLang="en-US" dirty="0" err="1" smtClean="0">
                <a:ea typeface="굴림" pitchFamily="50" charset="-127"/>
              </a:rPr>
              <a:t>つの</a:t>
            </a:r>
            <a:r>
              <a:rPr lang="ja-JP" altLang="en-US" dirty="0" smtClean="0">
                <a:ea typeface="굴림" pitchFamily="50" charset="-127"/>
              </a:rPr>
              <a:t>確信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勝利、祈りの答え、勝利、罪の赦し、導き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481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なぜ契約の箱の横で寝ていたのでしょうか</a:t>
            </a:r>
            <a:r>
              <a:rPr lang="en-US" altLang="ja-JP" dirty="0" smtClean="0">
                <a:ea typeface="굴림" pitchFamily="50" charset="-127"/>
              </a:rPr>
              <a:t>?</a:t>
            </a:r>
          </a:p>
          <a:p>
            <a:r>
              <a:rPr lang="ja-JP" altLang="en-US" dirty="0" smtClean="0">
                <a:ea typeface="굴림" pitchFamily="50" charset="-127"/>
              </a:rPr>
              <a:t>私はメッセージ流れに乗っているのでしょうか</a:t>
            </a:r>
            <a:r>
              <a:rPr lang="en-US" altLang="ja-JP" dirty="0" smtClean="0">
                <a:ea typeface="굴림" pitchFamily="50" charset="-127"/>
              </a:rPr>
              <a:t>?</a:t>
            </a:r>
            <a:endParaRPr lang="ko-KR" altLang="ko-KR" sz="18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686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契約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けいやく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箱(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はこ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はアビナダブの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家(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いえ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にありました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6:3)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神様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かみさま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はガテ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人(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じん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オベデ・エドムを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祝福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しゅくふく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されました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6:11)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ダビデは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契約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けいやく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箱(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はこ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入(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はい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るとき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踊(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おど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りま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6:16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、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19)</a:t>
            </a:r>
            <a:endParaRPr lang="ja-JP" altLang="ja-JP" sz="3000" kern="1200" dirty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301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サミット　</a:t>
            </a:r>
            <a:r>
              <a:rPr lang="en-US" altLang="ko-KR" dirty="0" smtClean="0"/>
              <a:t>–</a:t>
            </a:r>
            <a:r>
              <a:rPr lang="ko-KR" altLang="ko-KR" dirty="0" smtClean="0"/>
              <a:t> </a:t>
            </a:r>
            <a:r>
              <a:rPr lang="ja-JP" altLang="en-US" dirty="0" smtClean="0"/>
              <a:t>最高の頂上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891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神殿を建築</a:t>
            </a:r>
            <a:r>
              <a:rPr lang="en-US" altLang="ja-JP" dirty="0" smtClean="0">
                <a:ea typeface="굴림" pitchFamily="50" charset="-127"/>
              </a:rPr>
              <a:t>?</a:t>
            </a:r>
          </a:p>
          <a:p>
            <a:r>
              <a:rPr lang="ja-JP" altLang="en-US" dirty="0" smtClean="0">
                <a:ea typeface="굴림" pitchFamily="50" charset="-127"/>
              </a:rPr>
              <a:t>何のために</a:t>
            </a:r>
            <a:r>
              <a:rPr lang="en-US" altLang="ja-JP" dirty="0" smtClean="0">
                <a:ea typeface="굴림" pitchFamily="50" charset="-127"/>
              </a:rPr>
              <a:t>?</a:t>
            </a:r>
          </a:p>
          <a:p>
            <a:r>
              <a:rPr lang="ja-JP" altLang="en-US" dirty="0" smtClean="0">
                <a:ea typeface="굴림" pitchFamily="50" charset="-127"/>
              </a:rPr>
              <a:t>わたしは、あなたの心だけ見ても</a:t>
            </a:r>
            <a:r>
              <a:rPr lang="en-US" altLang="ja-JP" dirty="0" smtClean="0">
                <a:ea typeface="굴림" pitchFamily="50" charset="-127"/>
              </a:rPr>
              <a:t>-Ⅱ</a:t>
            </a:r>
            <a:r>
              <a:rPr lang="ja-JP" altLang="en-US" dirty="0" smtClean="0">
                <a:ea typeface="굴림" pitchFamily="50" charset="-127"/>
              </a:rPr>
              <a:t>サムエル</a:t>
            </a:r>
            <a:r>
              <a:rPr lang="en-US" altLang="ja-JP" dirty="0" smtClean="0">
                <a:ea typeface="굴림" pitchFamily="50" charset="-127"/>
              </a:rPr>
              <a:t>7</a:t>
            </a:r>
            <a:r>
              <a:rPr lang="ja-JP" altLang="en-US" dirty="0" smtClean="0">
                <a:ea typeface="굴림" pitchFamily="50" charset="-127"/>
              </a:rPr>
              <a:t>章</a:t>
            </a:r>
            <a:endParaRPr lang="ko-KR" altLang="ko-KR" sz="1800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120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endParaRPr lang="ko-KR" altLang="ko-KR" sz="1800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710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sz="1800" dirty="0" smtClean="0">
                <a:ea typeface="굴림" pitchFamily="50" charset="-127"/>
              </a:rPr>
              <a:t>講壇メッセージ</a:t>
            </a:r>
          </a:p>
          <a:p>
            <a:r>
              <a:rPr lang="ja-JP" altLang="en-US" sz="1800" dirty="0" smtClean="0">
                <a:ea typeface="굴림" pitchFamily="50" charset="-127"/>
              </a:rPr>
              <a:t>祈りの手帳</a:t>
            </a:r>
            <a:r>
              <a:rPr lang="en-US" altLang="ja-JP" sz="1800" dirty="0" smtClean="0">
                <a:ea typeface="굴림" pitchFamily="50" charset="-127"/>
              </a:rPr>
              <a:t>(</a:t>
            </a:r>
            <a:r>
              <a:rPr lang="ja-JP" altLang="en-US" sz="1800" dirty="0" smtClean="0">
                <a:ea typeface="굴림" pitchFamily="50" charset="-127"/>
              </a:rPr>
              <a:t>今日のみことば</a:t>
            </a:r>
            <a:r>
              <a:rPr lang="en-US" altLang="ja-JP" sz="1800" dirty="0" smtClean="0">
                <a:ea typeface="굴림" pitchFamily="50" charset="-127"/>
              </a:rPr>
              <a:t>)</a:t>
            </a:r>
          </a:p>
          <a:p>
            <a:r>
              <a:rPr lang="ja-JP" altLang="en-US" sz="1800" dirty="0" smtClean="0">
                <a:ea typeface="굴림" pitchFamily="50" charset="-127"/>
              </a:rPr>
              <a:t>核心</a:t>
            </a:r>
            <a:r>
              <a:rPr lang="en-US" altLang="ja-JP" sz="1800" dirty="0" smtClean="0">
                <a:ea typeface="굴림" pitchFamily="50" charset="-127"/>
              </a:rPr>
              <a:t>,</a:t>
            </a:r>
            <a:r>
              <a:rPr lang="ja-JP" altLang="en-US" sz="1800" dirty="0" smtClean="0">
                <a:ea typeface="굴림" pitchFamily="50" charset="-127"/>
              </a:rPr>
              <a:t>産業宣教</a:t>
            </a:r>
            <a:r>
              <a:rPr lang="en-US" altLang="ja-JP" sz="1800" dirty="0" smtClean="0">
                <a:ea typeface="굴림" pitchFamily="50" charset="-127"/>
              </a:rPr>
              <a:t>,</a:t>
            </a:r>
            <a:r>
              <a:rPr lang="ja-JP" altLang="en-US" sz="1800" dirty="0" smtClean="0">
                <a:ea typeface="굴림" pitchFamily="50" charset="-127"/>
              </a:rPr>
              <a:t>レムナントデイ</a:t>
            </a:r>
          </a:p>
          <a:p>
            <a:r>
              <a:rPr lang="ja-JP" altLang="en-US" sz="1800" dirty="0" smtClean="0">
                <a:ea typeface="굴림" pitchFamily="50" charset="-127"/>
              </a:rPr>
              <a:t>私はメッセージの流れに乗っているのでしょうか</a:t>
            </a:r>
            <a:r>
              <a:rPr lang="en-US" altLang="ja-JP" sz="1800" dirty="0" smtClean="0">
                <a:ea typeface="굴림" pitchFamily="50" charset="-127"/>
              </a:rPr>
              <a:t>?</a:t>
            </a:r>
            <a:endParaRPr lang="en-US" altLang="ko-KR" sz="1800" dirty="0" smtClean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024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成功</a:t>
            </a:r>
            <a:r>
              <a:rPr lang="en-US" altLang="ja-JP" dirty="0" smtClean="0">
                <a:ea typeface="굴림" pitchFamily="50" charset="-127"/>
              </a:rPr>
              <a:t>,</a:t>
            </a:r>
            <a:r>
              <a:rPr lang="ja-JP" altLang="en-US" dirty="0" smtClean="0">
                <a:ea typeface="굴림" pitchFamily="50" charset="-127"/>
              </a:rPr>
              <a:t>お金</a:t>
            </a:r>
            <a:r>
              <a:rPr lang="en-US" altLang="ja-JP" dirty="0" smtClean="0">
                <a:ea typeface="굴림" pitchFamily="50" charset="-127"/>
              </a:rPr>
              <a:t>,</a:t>
            </a:r>
            <a:r>
              <a:rPr lang="ja-JP" altLang="en-US" dirty="0" smtClean="0">
                <a:ea typeface="굴림" pitchFamily="50" charset="-127"/>
              </a:rPr>
              <a:t>名誉を得ても幸せはありません。</a:t>
            </a:r>
            <a:endParaRPr lang="ko-KR" altLang="ko-KR" sz="18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229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神様離れて知らなければ</a:t>
            </a:r>
          </a:p>
          <a:p>
            <a:r>
              <a:rPr lang="ja-JP" altLang="en-US" dirty="0" smtClean="0">
                <a:ea typeface="굴림" pitchFamily="50" charset="-127"/>
              </a:rPr>
              <a:t>精神問題</a:t>
            </a:r>
            <a:r>
              <a:rPr lang="en-US" altLang="ja-JP" dirty="0" smtClean="0">
                <a:ea typeface="굴림" pitchFamily="50" charset="-127"/>
              </a:rPr>
              <a:t>,</a:t>
            </a:r>
            <a:r>
              <a:rPr lang="ja-JP" altLang="en-US" dirty="0" smtClean="0">
                <a:ea typeface="굴림" pitchFamily="50" charset="-127"/>
              </a:rPr>
              <a:t>霊的問題</a:t>
            </a:r>
          </a:p>
          <a:p>
            <a:r>
              <a:rPr lang="ja-JP" altLang="en-US" dirty="0" smtClean="0">
                <a:ea typeface="굴림" pitchFamily="50" charset="-127"/>
              </a:rPr>
              <a:t>幸せではありません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麻薬中毒</a:t>
            </a:r>
            <a:r>
              <a:rPr lang="en-US" altLang="ja-JP" dirty="0" smtClean="0">
                <a:ea typeface="굴림" pitchFamily="50" charset="-127"/>
              </a:rPr>
              <a:t>,</a:t>
            </a:r>
            <a:r>
              <a:rPr lang="ja-JP" altLang="en-US" dirty="0" smtClean="0">
                <a:ea typeface="굴림" pitchFamily="50" charset="-127"/>
              </a:rPr>
              <a:t>アルコール中毒</a:t>
            </a:r>
          </a:p>
          <a:p>
            <a:r>
              <a:rPr lang="ja-JP" altLang="en-US" dirty="0" smtClean="0">
                <a:ea typeface="굴림" pitchFamily="50" charset="-127"/>
              </a:rPr>
              <a:t>それでも幸せでありません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638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ガンも治せて、エイズでも死なないのに</a:t>
            </a:r>
          </a:p>
          <a:p>
            <a:r>
              <a:rPr lang="ja-JP" altLang="en-US" dirty="0" smtClean="0">
                <a:ea typeface="굴림" pitchFamily="50" charset="-127"/>
              </a:rPr>
              <a:t>最も多く死ぬ病気があります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自殺</a:t>
            </a:r>
          </a:p>
          <a:p>
            <a:r>
              <a:rPr lang="ja-JP" altLang="en-US" dirty="0" smtClean="0">
                <a:ea typeface="굴림" pitchFamily="50" charset="-127"/>
              </a:rPr>
              <a:t>その原因</a:t>
            </a:r>
            <a:r>
              <a:rPr lang="en-US" altLang="ja-JP" dirty="0" smtClean="0">
                <a:ea typeface="굴림" pitchFamily="50" charset="-127"/>
              </a:rPr>
              <a:t>1</a:t>
            </a:r>
            <a:r>
              <a:rPr lang="ja-JP" altLang="en-US" dirty="0" smtClean="0">
                <a:ea typeface="굴림" pitchFamily="50" charset="-127"/>
              </a:rPr>
              <a:t>位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うつ病→ 精神病</a:t>
            </a:r>
          </a:p>
          <a:p>
            <a:r>
              <a:rPr lang="ja-JP" altLang="en-US" dirty="0" smtClean="0">
                <a:ea typeface="굴림" pitchFamily="50" charset="-127"/>
              </a:rPr>
              <a:t>いったいなぜ</a:t>
            </a:r>
            <a:r>
              <a:rPr lang="en-US" altLang="ja-JP" dirty="0" smtClean="0">
                <a:ea typeface="굴림" pitchFamily="50" charset="-127"/>
              </a:rPr>
              <a:t>?</a:t>
            </a:r>
            <a:endParaRPr lang="ko-KR" altLang="ko-KR" sz="18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843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聖書だけ話しています。</a:t>
            </a:r>
          </a:p>
          <a:p>
            <a:r>
              <a:rPr lang="ja-JP" altLang="en-US" dirty="0" smtClean="0">
                <a:ea typeface="굴림" pitchFamily="50" charset="-127"/>
              </a:rPr>
              <a:t>サタンに捕えられたこと</a:t>
            </a:r>
          </a:p>
          <a:p>
            <a:r>
              <a:rPr lang="ja-JP" altLang="en-US" dirty="0" smtClean="0">
                <a:ea typeface="굴림" pitchFamily="50" charset="-127"/>
              </a:rPr>
              <a:t>ヨハネ</a:t>
            </a:r>
            <a:r>
              <a:rPr lang="en-US" altLang="ja-JP" dirty="0" smtClean="0">
                <a:ea typeface="굴림" pitchFamily="50" charset="-127"/>
              </a:rPr>
              <a:t>8:44 -</a:t>
            </a:r>
            <a:r>
              <a:rPr lang="ja-JP" altLang="en-US" dirty="0" smtClean="0">
                <a:ea typeface="굴림" pitchFamily="50" charset="-127"/>
              </a:rPr>
              <a:t>悪魔の子どもになったこと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048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昔の蛇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創世記</a:t>
            </a:r>
            <a:r>
              <a:rPr lang="en-US" altLang="ja-JP" dirty="0" smtClean="0">
                <a:ea typeface="굴림" pitchFamily="50" charset="-127"/>
              </a:rPr>
              <a:t>3:15</a:t>
            </a:r>
          </a:p>
          <a:p>
            <a:r>
              <a:rPr lang="ja-JP" altLang="en-US" dirty="0" smtClean="0">
                <a:ea typeface="굴림" pitchFamily="50" charset="-127"/>
              </a:rPr>
              <a:t>悪魔が人間を神様から誘拐したことこと</a:t>
            </a:r>
          </a:p>
          <a:p>
            <a:r>
              <a:rPr lang="ja-JP" altLang="en-US" dirty="0" smtClean="0">
                <a:ea typeface="굴림" pitchFamily="50" charset="-127"/>
              </a:rPr>
              <a:t>それでくださった契約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福音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457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ko-KR">
                <a:ea typeface="굴림" pitchFamily="50" charset="-127"/>
              </a:rPr>
              <a:t>김경훈 목사님</a:t>
            </a:r>
            <a:endParaRPr lang="ko-KR" sz="180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969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ヨハネ</a:t>
            </a:r>
            <a:r>
              <a:rPr lang="ko-KR" dirty="0" smtClean="0">
                <a:ea typeface="굴림" pitchFamily="50" charset="-127"/>
              </a:rPr>
              <a:t> </a:t>
            </a:r>
            <a:r>
              <a:rPr lang="ko-KR" altLang="ko-KR" dirty="0"/>
              <a:t>1:12</a:t>
            </a:r>
            <a:endParaRPr lang="ko-KR" altLang="ko-KR" sz="18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951594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395018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6094075" y="571500"/>
            <a:ext cx="3902075" cy="11911013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386263" y="571500"/>
            <a:ext cx="11555412" cy="11911013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795571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938448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396039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386263" y="3643313"/>
            <a:ext cx="7727950" cy="883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6613" y="3643313"/>
            <a:ext cx="7729537" cy="883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92427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931386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889329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33164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310920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3025602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4386263" y="571500"/>
            <a:ext cx="15609887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pple SD 산돌고딕 Neo 옅은체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4386263" y="3643313"/>
            <a:ext cx="15609887" cy="883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pple SD 산돌고딕 Neo 옅은체" charset="0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Apple SD 산돌고딕 Neo 옅은체" charset="0"/>
              </a:rPr>
              <a:t>Second level</a:t>
            </a:r>
          </a:p>
          <a:p>
            <a:pPr lvl="2"/>
            <a:r>
              <a:rPr lang="ko-KR" altLang="ko-KR" smtClean="0">
                <a:sym typeface="Apple SD 산돌고딕 Neo 옅은체" charset="0"/>
              </a:rPr>
              <a:t>Third level</a:t>
            </a:r>
          </a:p>
          <a:p>
            <a:pPr lvl="3"/>
            <a:r>
              <a:rPr lang="ko-KR" altLang="ko-KR" smtClean="0">
                <a:sym typeface="Apple SD 산돌고딕 Neo 옅은체" charset="0"/>
              </a:rPr>
              <a:t>Fourth level</a:t>
            </a:r>
          </a:p>
          <a:p>
            <a:pPr lvl="4"/>
            <a:r>
              <a:rPr lang="ko-KR" altLang="ko-KR" smtClean="0">
                <a:sym typeface="Apple SD 산돌고딕 Neo 옅은체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+mj-lt"/>
          <a:ea typeface="+mj-ea"/>
          <a:cs typeface="+mj-cs"/>
          <a:sym typeface="Apple SD 산돌고딕 Neo 옅은체" charset="0"/>
        </a:defRPr>
      </a:lvl1pPr>
      <a:lvl2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2pPr>
      <a:lvl3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3pPr>
      <a:lvl4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4pPr>
      <a:lvl5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9pPr>
    </p:titleStyle>
    <p:bodyStyle>
      <a:lvl1pPr marL="6254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1pPr>
      <a:lvl2pPr marL="10826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2pPr>
      <a:lvl3pPr marL="15398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3pPr>
      <a:lvl4pPr marL="19970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4pPr>
      <a:lvl5pPr marL="24542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5pPr>
      <a:lvl6pPr marL="29114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6pPr>
      <a:lvl7pPr marL="33686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7pPr>
      <a:lvl8pPr marL="38258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8pPr>
      <a:lvl9pPr marL="42830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intro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/>
          </p:cNvSpPr>
          <p:nvPr/>
        </p:nvSpPr>
        <p:spPr bwMode="auto">
          <a:xfrm>
            <a:off x="7593794" y="5708648"/>
            <a:ext cx="9194824" cy="2298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ja-JP" altLang="en-US" sz="7000" dirty="0" smtClean="0">
                <a:latin typeface="ＭＳ Ｐゴシック" pitchFamily="50" charset="-128"/>
                <a:ea typeface="ＭＳ Ｐゴシック" pitchFamily="50" charset="-128"/>
              </a:rPr>
              <a:t>レムナントが　しるべき　</a:t>
            </a:r>
            <a:endParaRPr lang="en-US" altLang="ja-JP" sz="70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7000" dirty="0" smtClean="0">
                <a:latin typeface="ＭＳ Ｐゴシック" pitchFamily="50" charset="-128"/>
                <a:ea typeface="ＭＳ Ｐゴシック" pitchFamily="50" charset="-128"/>
              </a:rPr>
              <a:t>サムエルき　だいに</a:t>
            </a:r>
            <a:endParaRPr lang="ko-KR" altLang="ja-JP" sz="18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종노릇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4863" y="1947863"/>
            <a:ext cx="10071100" cy="9953625"/>
          </a:xfrm>
          <a:prstGeom prst="rect">
            <a:avLst/>
          </a:prstGeom>
          <a:noFill/>
          <a:ln>
            <a:noFill/>
          </a:ln>
          <a:effectLst>
            <a:outerShdw blurRad="355600" dist="38100" algn="ctr" rotWithShape="0">
              <a:srgbClr val="000000">
                <a:alpha val="9482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불신자 상태 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6663" y="876300"/>
            <a:ext cx="11749087" cy="1196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pasted-image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400" y="-60325"/>
            <a:ext cx="24434800" cy="1523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4" name="Rectangle 2"/>
          <p:cNvSpPr>
            <a:spLocks/>
          </p:cNvSpPr>
          <p:nvPr/>
        </p:nvSpPr>
        <p:spPr bwMode="auto">
          <a:xfrm>
            <a:off x="566261" y="5375333"/>
            <a:ext cx="4858701" cy="1498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ja-JP" altLang="en-US" sz="8800" dirty="0" smtClean="0">
                <a:latin typeface="ＭＳ Ｐゴシック" pitchFamily="50" charset="-128"/>
                <a:ea typeface="ＭＳ Ｐゴシック" pitchFamily="50" charset="-128"/>
              </a:rPr>
              <a:t>パク・ウネ</a:t>
            </a:r>
            <a:endParaRPr lang="ko-KR" sz="88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</a:endParaRPr>
          </a:p>
        </p:txBody>
      </p:sp>
      <p:sp>
        <p:nvSpPr>
          <p:cNvPr id="23555" name="Rectangle 3"/>
          <p:cNvSpPr>
            <a:spLocks/>
          </p:cNvSpPr>
          <p:nvPr/>
        </p:nvSpPr>
        <p:spPr bwMode="auto">
          <a:xfrm>
            <a:off x="5567264" y="5417840"/>
            <a:ext cx="6375141" cy="1498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ja-JP" altLang="en-US" sz="88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だいとうりょう</a:t>
            </a:r>
            <a:endParaRPr lang="ko-KR" sz="8800" dirty="0">
              <a:solidFill>
                <a:schemeClr val="tx1"/>
              </a:solidFill>
              <a:latin typeface="ＭＳ Ｐゴシック" pitchFamily="50" charset="-128"/>
              <a:ea typeface="KT&amp;G 상상제목 B" pitchFamily="2" charset="-127"/>
            </a:endParaRPr>
          </a:p>
        </p:txBody>
      </p:sp>
      <p:sp>
        <p:nvSpPr>
          <p:cNvPr id="23556" name="Rectangle 4"/>
          <p:cNvSpPr>
            <a:spLocks/>
          </p:cNvSpPr>
          <p:nvPr/>
        </p:nvSpPr>
        <p:spPr bwMode="auto">
          <a:xfrm>
            <a:off x="1713217" y="7207694"/>
            <a:ext cx="2563201" cy="122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ja-JP" altLang="en-US" sz="7000" dirty="0" smtClean="0">
                <a:latin typeface="ＭＳ Ｐゴシック" pitchFamily="50" charset="-128"/>
                <a:ea typeface="ＭＳ Ｐゴシック" pitchFamily="50" charset="-128"/>
              </a:rPr>
              <a:t>なまえ</a:t>
            </a:r>
            <a:endParaRPr lang="ko-KR" sz="18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</a:endParaRPr>
          </a:p>
        </p:txBody>
      </p:sp>
      <p:sp>
        <p:nvSpPr>
          <p:cNvPr id="23557" name="Rectangle 5"/>
          <p:cNvSpPr>
            <a:spLocks/>
          </p:cNvSpPr>
          <p:nvPr/>
        </p:nvSpPr>
        <p:spPr bwMode="auto">
          <a:xfrm>
            <a:off x="6356908" y="7218040"/>
            <a:ext cx="3773468" cy="122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ja-JP" altLang="en-US" sz="7000" dirty="0" err="1" smtClean="0">
                <a:latin typeface="ＭＳ Ｐゴシック" pitchFamily="50" charset="-128"/>
                <a:ea typeface="ＭＳ Ｐゴシック" pitchFamily="50" charset="-128"/>
              </a:rPr>
              <a:t>しょくぶん</a:t>
            </a:r>
            <a:endParaRPr lang="ko-KR" sz="18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</a:endParaRPr>
          </a:p>
        </p:txBody>
      </p:sp>
      <p:pic>
        <p:nvPicPr>
          <p:cNvPr id="23558" name="Picture 6" descr="audio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30019" y="5038725"/>
            <a:ext cx="1649413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23555" grpId="0"/>
      <p:bldP spid="23556" grpId="0"/>
      <p:bldP spid="2355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왕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31288" y="671513"/>
            <a:ext cx="6319837" cy="12371387"/>
          </a:xfrm>
          <a:prstGeom prst="rect">
            <a:avLst/>
          </a:prstGeom>
          <a:noFill/>
          <a:ln>
            <a:noFill/>
          </a:ln>
          <a:effectLst>
            <a:outerShdw blurRad="63500" dist="25400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왕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33525" y="671513"/>
            <a:ext cx="6318250" cy="12371387"/>
          </a:xfrm>
          <a:prstGeom prst="rect">
            <a:avLst/>
          </a:prstGeom>
          <a:noFill/>
          <a:ln>
            <a:noFill/>
          </a:ln>
          <a:effectLst>
            <a:outerShdw blurRad="63500" dist="25400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6626" name="Rectangle 2"/>
          <p:cNvSpPr>
            <a:spLocks/>
          </p:cNvSpPr>
          <p:nvPr/>
        </p:nvSpPr>
        <p:spPr bwMode="auto">
          <a:xfrm>
            <a:off x="1444708" y="5375333"/>
            <a:ext cx="3101810" cy="1498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ja-JP" altLang="en-US" sz="88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イエス</a:t>
            </a:r>
            <a:endParaRPr lang="ko-KR" sz="8800" dirty="0">
              <a:solidFill>
                <a:schemeClr val="tx1"/>
              </a:solidFill>
              <a:latin typeface="ＭＳ Ｐゴシック" pitchFamily="50" charset="-128"/>
              <a:ea typeface="KT&amp;G 상상제목 B" pitchFamily="2" charset="-127"/>
            </a:endParaRPr>
          </a:p>
        </p:txBody>
      </p:sp>
      <p:sp>
        <p:nvSpPr>
          <p:cNvPr id="26627" name="Rectangle 3"/>
          <p:cNvSpPr>
            <a:spLocks/>
          </p:cNvSpPr>
          <p:nvPr/>
        </p:nvSpPr>
        <p:spPr bwMode="auto">
          <a:xfrm>
            <a:off x="5117085" y="5375333"/>
            <a:ext cx="3821558" cy="1498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ja-JP" altLang="en-US" sz="88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キリスト</a:t>
            </a:r>
            <a:endParaRPr lang="ko-KR" sz="8800" dirty="0">
              <a:solidFill>
                <a:schemeClr val="tx1"/>
              </a:solidFill>
              <a:latin typeface="ＭＳ Ｐゴシック" pitchFamily="50" charset="-128"/>
              <a:ea typeface="KT&amp;G 상상제목 B" pitchFamily="2" charset="-127"/>
            </a:endParaRPr>
          </a:p>
        </p:txBody>
      </p:sp>
      <p:sp>
        <p:nvSpPr>
          <p:cNvPr id="26628" name="Rectangle 4"/>
          <p:cNvSpPr>
            <a:spLocks/>
          </p:cNvSpPr>
          <p:nvPr/>
        </p:nvSpPr>
        <p:spPr bwMode="auto">
          <a:xfrm>
            <a:off x="1782949" y="7238471"/>
            <a:ext cx="2423740" cy="1159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ja-JP" altLang="en-US" sz="66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なまえ</a:t>
            </a:r>
            <a:endParaRPr lang="ko-KR" sz="6600" dirty="0">
              <a:solidFill>
                <a:schemeClr val="tx1"/>
              </a:solidFill>
              <a:latin typeface="ＭＳ Ｐゴシック" pitchFamily="50" charset="-128"/>
              <a:ea typeface="KT&amp;G 상상제목 B" pitchFamily="2" charset="-127"/>
            </a:endParaRPr>
          </a:p>
        </p:txBody>
      </p:sp>
      <p:sp>
        <p:nvSpPr>
          <p:cNvPr id="26629" name="Rectangle 5"/>
          <p:cNvSpPr>
            <a:spLocks/>
          </p:cNvSpPr>
          <p:nvPr/>
        </p:nvSpPr>
        <p:spPr bwMode="auto">
          <a:xfrm>
            <a:off x="5246117" y="7238471"/>
            <a:ext cx="3565078" cy="1159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ja-JP" altLang="en-US" sz="6600" dirty="0" err="1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しょくぶん</a:t>
            </a:r>
            <a:endParaRPr lang="ko-KR" sz="6600" dirty="0">
              <a:solidFill>
                <a:schemeClr val="tx1"/>
              </a:solidFill>
              <a:latin typeface="ＭＳ Ｐゴシック" pitchFamily="50" charset="-128"/>
              <a:ea typeface="KT&amp;G 상상제목 B" pitchFamily="2" charset="-127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75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utoUpdateAnimBg="0"/>
      <p:bldP spid="26627" grpId="0" autoUpdateAnimBg="0"/>
      <p:bldP spid="26628" grpId="0"/>
      <p:bldP spid="266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예수님 부활 손 못자국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7963" y="4973638"/>
            <a:ext cx="7399337" cy="7978775"/>
          </a:xfrm>
          <a:prstGeom prst="rect">
            <a:avLst/>
          </a:prstGeom>
          <a:noFill/>
          <a:ln>
            <a:noFill/>
          </a:ln>
          <a:effectLst>
            <a:outerShdw blurRad="63500" dist="25400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7650" name="Picture 2" descr="왕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53650" y="315913"/>
            <a:ext cx="4075113" cy="7977187"/>
          </a:xfrm>
          <a:prstGeom prst="rect">
            <a:avLst/>
          </a:prstGeom>
          <a:noFill/>
          <a:ln>
            <a:noFill/>
          </a:ln>
          <a:effectLst>
            <a:outerShdw blurRad="63500" dist="25400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7651" name="Picture 3" descr="십자가 예수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56063" y="3435350"/>
            <a:ext cx="5257800" cy="9383713"/>
          </a:xfrm>
          <a:prstGeom prst="rect">
            <a:avLst/>
          </a:prstGeom>
          <a:noFill/>
          <a:ln>
            <a:noFill/>
          </a:ln>
          <a:effectLst>
            <a:outerShdw blurRad="63500" dist="25400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기도응답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31188" y="1727200"/>
            <a:ext cx="7920037" cy="1026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신분권세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6700" y="865188"/>
            <a:ext cx="11149013" cy="1198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27504" y="1103185"/>
            <a:ext cx="8928992" cy="1150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937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E9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3755405" y="4629845"/>
            <a:ext cx="16870002" cy="4453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ja-JP" altLang="en-US" sz="10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THE정고딕160" charset="0"/>
              </a:rPr>
              <a:t>けいやくの　はこが　</a:t>
            </a:r>
            <a:endParaRPr lang="en-US" altLang="ja-JP" sz="10000" dirty="0" smtClean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ＭＳ Ｐゴシック" pitchFamily="50" charset="-128"/>
              <a:sym typeface="THE정고딕160" charset="0"/>
            </a:endParaRPr>
          </a:p>
          <a:p>
            <a:pPr>
              <a:lnSpc>
                <a:spcPct val="140000"/>
              </a:lnSpc>
            </a:pPr>
            <a:r>
              <a:rPr lang="ja-JP" altLang="en-US" sz="10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THE정고딕160" charset="0"/>
              </a:rPr>
              <a:t>ダビデの　まちに　はいりました</a:t>
            </a:r>
            <a:endParaRPr lang="ko-KR" sz="100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  <a:sym typeface="THE정고딕160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5" autoUpdateAnimBg="0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사무엘하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254250"/>
            <a:ext cx="24382413" cy="2438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8" name="Picture 2" descr="pasted-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212725" y="5564188"/>
            <a:ext cx="15967075" cy="665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Rectangle 3"/>
          <p:cNvSpPr>
            <a:spLocks/>
          </p:cNvSpPr>
          <p:nvPr/>
        </p:nvSpPr>
        <p:spPr bwMode="auto">
          <a:xfrm>
            <a:off x="10765328" y="5919487"/>
            <a:ext cx="2853344" cy="6299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ko-KR" altLang="ko-KR" sz="40000">
                <a:solidFill>
                  <a:srgbClr val="4D74A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T&amp;G 상상제목 B" pitchFamily="2" charset="-127"/>
                <a:ea typeface="KT&amp;G 상상제목 B" pitchFamily="2" charset="-127"/>
                <a:cs typeface="NVmotoong B" charset="0"/>
                <a:sym typeface="NVmotoong B" charset="0"/>
              </a:rPr>
              <a:t>2</a:t>
            </a:r>
            <a:endParaRPr lang="ko-KR" altLang="ko-KR" sz="1800">
              <a:solidFill>
                <a:srgbClr val="000000"/>
              </a:solidFill>
              <a:latin typeface="KT&amp;G 상상제목 B" pitchFamily="2" charset="-127"/>
              <a:ea typeface="KT&amp;G 상상제목 B" pitchFamily="2" charset="-127"/>
              <a:cs typeface="NVmotoong B" charset="0"/>
              <a:sym typeface="NVmotoong B" charset="0"/>
            </a:endParaRPr>
          </a:p>
        </p:txBody>
      </p:sp>
      <p:sp>
        <p:nvSpPr>
          <p:cNvPr id="4100" name="Rectangle 4"/>
          <p:cNvSpPr>
            <a:spLocks/>
          </p:cNvSpPr>
          <p:nvPr/>
        </p:nvSpPr>
        <p:spPr bwMode="auto">
          <a:xfrm>
            <a:off x="1620838" y="6641095"/>
            <a:ext cx="8066310" cy="4856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ja-JP" altLang="en-US" sz="8800" dirty="0" smtClean="0">
                <a:solidFill>
                  <a:srgbClr val="797979"/>
                </a:solidFill>
                <a:latin typeface="ＭＳ Ｐゴシック" pitchFamily="50" charset="-128"/>
                <a:ea typeface="ＭＳ Ｐゴシック" pitchFamily="50" charset="-128"/>
                <a:sym typeface="NVmotoong B" charset="0"/>
              </a:rPr>
              <a:t>エルサレムに　</a:t>
            </a:r>
          </a:p>
          <a:p>
            <a:pPr algn="l">
              <a:lnSpc>
                <a:spcPct val="120000"/>
              </a:lnSpc>
            </a:pPr>
            <a:r>
              <a:rPr lang="ja-JP" altLang="en-US" sz="8800" dirty="0" smtClean="0">
                <a:solidFill>
                  <a:srgbClr val="797979"/>
                </a:solidFill>
                <a:latin typeface="ＭＳ Ｐゴシック" pitchFamily="50" charset="-128"/>
                <a:ea typeface="ＭＳ Ｐゴシック" pitchFamily="50" charset="-128"/>
                <a:sym typeface="NVmotoong B" charset="0"/>
              </a:rPr>
              <a:t>もどってきた</a:t>
            </a:r>
          </a:p>
          <a:p>
            <a:pPr algn="l">
              <a:lnSpc>
                <a:spcPct val="120000"/>
              </a:lnSpc>
            </a:pPr>
            <a:r>
              <a:rPr lang="ja-JP" altLang="en-US" sz="8800" dirty="0" smtClean="0">
                <a:solidFill>
                  <a:srgbClr val="797979"/>
                </a:solidFill>
                <a:latin typeface="ＭＳ Ｐゴシック" pitchFamily="50" charset="-128"/>
                <a:ea typeface="ＭＳ Ｐゴシック" pitchFamily="50" charset="-128"/>
                <a:sym typeface="NVmotoong B" charset="0"/>
              </a:rPr>
              <a:t>けいやくの　は</a:t>
            </a:r>
            <a:r>
              <a:rPr lang="ja-JP" altLang="en-US" sz="8800" dirty="0" err="1" smtClean="0">
                <a:solidFill>
                  <a:srgbClr val="797979"/>
                </a:solidFill>
                <a:latin typeface="ＭＳ Ｐゴシック" pitchFamily="50" charset="-128"/>
                <a:ea typeface="ＭＳ Ｐゴシック" pitchFamily="50" charset="-128"/>
                <a:sym typeface="NVmotoong B" charset="0"/>
              </a:rPr>
              <a:t>こ</a:t>
            </a:r>
            <a:endParaRPr lang="ko-KR" sz="88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</a:endParaRPr>
          </a:p>
        </p:txBody>
      </p:sp>
      <p:pic>
        <p:nvPicPr>
          <p:cNvPr id="4102" name="Picture 6" descr="언약궤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2050" y="2654300"/>
            <a:ext cx="11899900" cy="840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3" name="Picture 7" descr="춤추는 다윗왕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8463" y="966788"/>
            <a:ext cx="5805487" cy="1178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intro.mp3" descr="intro.mp3">
            <a:hlinkClick r:id="" action="ppaction://media"/>
          </p:cNvPr>
          <p:cNvPicPr>
            <a:picLocks noChangeAspect="1"/>
          </p:cNvPicPr>
          <p:nvPr>
            <a:quickTimeFile r:link="rId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68513" y="1233488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 showWhenStopped="0">
                <p:cTn id="4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4099" grpId="0" autoUpdateAnimBg="0"/>
      <p:bldP spid="4100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사무엘 언약궤 잠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0463" y="3035300"/>
            <a:ext cx="11901487" cy="7643813"/>
          </a:xfrm>
          <a:prstGeom prst="rect">
            <a:avLst/>
          </a:prstGeom>
          <a:noFill/>
          <a:ln>
            <a:noFill/>
          </a:ln>
          <a:effectLst>
            <a:outerShdw blurRad="63500" dist="124856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사무엘하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0574338"/>
            <a:ext cx="24384000" cy="2438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2" name="Picture 2" descr="audio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3248025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DB42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/>
          </p:cNvSpPr>
          <p:nvPr/>
        </p:nvSpPr>
        <p:spPr bwMode="auto">
          <a:xfrm>
            <a:off x="1656263" y="4629845"/>
            <a:ext cx="21068267" cy="4453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ja-JP" altLang="en-US" sz="10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THE정고딕160" charset="0"/>
              </a:rPr>
              <a:t>しんでん</a:t>
            </a:r>
            <a:r>
              <a:rPr lang="ja-JP" altLang="en-US" sz="10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THE정고딕160" charset="0"/>
              </a:rPr>
              <a:t>けん</a:t>
            </a:r>
            <a:r>
              <a:rPr lang="ja-JP" altLang="en-US" sz="10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THE정고딕160" charset="0"/>
              </a:rPr>
              <a:t>ちくに　なやむ　ダビデに　</a:t>
            </a:r>
            <a:endParaRPr lang="en-US" altLang="ja-JP" sz="10000" dirty="0" smtClean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ＭＳ Ｐゴシック" pitchFamily="50" charset="-128"/>
              <a:sym typeface="THE정고딕160" charset="0"/>
            </a:endParaRPr>
          </a:p>
          <a:p>
            <a:pPr>
              <a:lnSpc>
                <a:spcPct val="140000"/>
              </a:lnSpc>
            </a:pPr>
            <a:r>
              <a:rPr lang="ja-JP" altLang="en-US" sz="10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THE정고딕160" charset="0"/>
              </a:rPr>
              <a:t>かみさまの　しゅくふくが　のぞみました</a:t>
            </a:r>
            <a:endParaRPr lang="en-US" altLang="ko-KR" sz="10000" dirty="0">
              <a:solidFill>
                <a:srgbClr val="000000"/>
              </a:solidFill>
              <a:latin typeface="ＭＳ Ｐゴシック" pitchFamily="50" charset="-128"/>
              <a:ea typeface="ＭＳ Ｐゴシック" pitchFamily="50" charset="-128"/>
              <a:sym typeface="THE정고딕160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 autoUpdateAnimBg="0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 descr="공사 다윗 성전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90"/>
          <a:stretch>
            <a:fillRect/>
          </a:stretch>
        </p:blipFill>
        <p:spPr bwMode="auto">
          <a:xfrm>
            <a:off x="4970463" y="858838"/>
            <a:ext cx="14441487" cy="11996737"/>
          </a:xfrm>
          <a:prstGeom prst="rect">
            <a:avLst/>
          </a:prstGeom>
          <a:noFill/>
          <a:ln>
            <a:noFill/>
          </a:ln>
          <a:effectLst>
            <a:outerShdw blurRad="63500" dist="124856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 descr="기름 붓는 사무엘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1800" y="608013"/>
            <a:ext cx="9699625" cy="131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0178" name="Picture 2" descr="기름부음 받는 다윗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04625" y="5537200"/>
            <a:ext cx="5054600" cy="821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50179" name="Group 3"/>
          <p:cNvGrpSpPr>
            <a:grpSpLocks/>
          </p:cNvGrpSpPr>
          <p:nvPr/>
        </p:nvGrpSpPr>
        <p:grpSpPr bwMode="auto">
          <a:xfrm>
            <a:off x="12125325" y="3057525"/>
            <a:ext cx="1549400" cy="4429125"/>
            <a:chOff x="0" y="0"/>
            <a:chExt cx="1549400" cy="4429260"/>
          </a:xfrm>
        </p:grpSpPr>
        <p:pic>
          <p:nvPicPr>
            <p:cNvPr id="50180" name="Picture 4" descr="기름1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100" y="0"/>
              <a:ext cx="965200" cy="4000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0181" name="Picture 5" descr="기름2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02059"/>
              <a:ext cx="1549400" cy="1727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52174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 descr="pasted-ima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01213" y="4367213"/>
            <a:ext cx="4979987" cy="497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2" name="Picture 2" descr="부록이미지-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66700" y="6465888"/>
            <a:ext cx="10236200" cy="727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3" name="Picture 3" descr="부록이미지-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138" y="-125413"/>
            <a:ext cx="5972175" cy="666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4" name="Picture 4" descr="부록이미지-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31063" y="-450850"/>
            <a:ext cx="3970337" cy="639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5" name="Picture 5" descr="부록이미지-5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61238" y="6088063"/>
            <a:ext cx="4392612" cy="803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사무엘하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254250"/>
            <a:ext cx="24382413" cy="2438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1" descr="pasted-ima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514975" y="-742950"/>
            <a:ext cx="33796288" cy="140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1"/>
          <p:cNvSpPr>
            <a:spLocks/>
          </p:cNvSpPr>
          <p:nvPr/>
        </p:nvSpPr>
        <p:spPr bwMode="auto">
          <a:xfrm>
            <a:off x="2659748" y="4790945"/>
            <a:ext cx="19061307" cy="413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ja-JP" altLang="en-US" sz="100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  <a:sym typeface="THE정고딕160" charset="0"/>
              </a:rPr>
              <a:t>わたしは　メッセージの　ながれに　</a:t>
            </a:r>
            <a:endParaRPr lang="en-US" altLang="ja-JP" sz="10000" smtClean="0">
              <a:solidFill>
                <a:srgbClr val="000000"/>
              </a:solidFill>
              <a:latin typeface="ＭＳ Ｐゴシック" pitchFamily="50" charset="-128"/>
              <a:ea typeface="ＭＳ Ｐゴシック" pitchFamily="50" charset="-128"/>
              <a:sym typeface="THE정고딕160" charset="0"/>
            </a:endParaRPr>
          </a:p>
          <a:p>
            <a:pPr>
              <a:lnSpc>
                <a:spcPct val="140000"/>
              </a:lnSpc>
            </a:pPr>
            <a:r>
              <a:rPr lang="ja-JP" altLang="en-US" sz="1000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  <a:sym typeface="THE정고딕160" charset="0"/>
              </a:rPr>
              <a:t>のって</a:t>
            </a:r>
            <a:r>
              <a:rPr lang="ja-JP" altLang="en-US" sz="100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  <a:sym typeface="THE정고딕160" charset="0"/>
              </a:rPr>
              <a:t>いるのでしょうか</a:t>
            </a:r>
            <a:r>
              <a:rPr lang="en-US" altLang="ko-KR" sz="100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  <a:sym typeface="THE정고딕160" charset="0"/>
              </a:rPr>
              <a:t>?</a:t>
            </a:r>
            <a:endParaRPr lang="en-US" altLang="ko-KR" sz="10000" dirty="0">
              <a:solidFill>
                <a:srgbClr val="000000"/>
              </a:solidFill>
              <a:latin typeface="ＭＳ Ｐゴシック" pitchFamily="50" charset="-128"/>
              <a:ea typeface="ＭＳ Ｐゴシック" pitchFamily="50" charset="-128"/>
              <a:sym typeface="THE정고딕160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384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75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5" autoUpdateAnimBg="0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pasted-imag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514975" y="-742950"/>
            <a:ext cx="33796288" cy="140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2" name="Rectangle 2"/>
          <p:cNvSpPr>
            <a:spLocks/>
          </p:cNvSpPr>
          <p:nvPr/>
        </p:nvSpPr>
        <p:spPr bwMode="auto">
          <a:xfrm>
            <a:off x="620713" y="2152230"/>
            <a:ext cx="9675726" cy="2010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ja-JP" sz="120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  <a:sym typeface="NVmotoong B" charset="0"/>
              </a:rPr>
              <a:t>I</a:t>
            </a:r>
            <a:r>
              <a:rPr lang="ja-JP" altLang="en-US" sz="120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  <a:sym typeface="NVmotoong B" charset="0"/>
              </a:rPr>
              <a:t>サムエル</a:t>
            </a:r>
            <a:r>
              <a:rPr lang="ko-KR" sz="12000" dirty="0" smtClean="0">
                <a:solidFill>
                  <a:srgbClr val="000000"/>
                </a:solidFill>
                <a:latin typeface="ＭＳ Ｐゴシック" pitchFamily="50" charset="-128"/>
                <a:ea typeface="KT&amp;G 상상제목 B" pitchFamily="2" charset="-127"/>
                <a:sym typeface="NVmotoong B" charset="0"/>
              </a:rPr>
              <a:t> </a:t>
            </a:r>
            <a:r>
              <a:rPr lang="ko-KR" altLang="ko-KR" sz="12000" dirty="0">
                <a:solidFill>
                  <a:srgbClr val="000000"/>
                </a:solidFill>
                <a:latin typeface="KT&amp;G 상상제목 B" pitchFamily="2" charset="-127"/>
                <a:ea typeface="KT&amp;G 상상제목 B" pitchFamily="2" charset="-127"/>
                <a:cs typeface="NVmotoong B" charset="0"/>
                <a:sym typeface="NVmotoong B" charset="0"/>
              </a:rPr>
              <a:t>6:17</a:t>
            </a:r>
            <a:endParaRPr lang="ko-KR" altLang="ko-KR" sz="1800" dirty="0">
              <a:solidFill>
                <a:srgbClr val="000000"/>
              </a:solidFill>
              <a:latin typeface="KT&amp;G 상상제목 B" pitchFamily="2" charset="-127"/>
              <a:ea typeface="KT&amp;G 상상제목 B" pitchFamily="2" charset="-127"/>
              <a:cs typeface="NVmotoong B" charset="0"/>
              <a:sym typeface="NVmotoong B" charset="0"/>
            </a:endParaRPr>
          </a:p>
        </p:txBody>
      </p:sp>
      <p:sp>
        <p:nvSpPr>
          <p:cNvPr id="5123" name="Rectangle 3"/>
          <p:cNvSpPr>
            <a:spLocks/>
          </p:cNvSpPr>
          <p:nvPr/>
        </p:nvSpPr>
        <p:spPr bwMode="auto">
          <a:xfrm>
            <a:off x="1023938" y="3638868"/>
            <a:ext cx="22334537" cy="886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>
              <a:lnSpc>
                <a:spcPct val="160000"/>
              </a:lnSpc>
            </a:pPr>
            <a:r>
              <a:rPr lang="ja-JP" altLang="ja-JP" sz="72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こう</a:t>
            </a:r>
            <a:r>
              <a:rPr lang="ja-JP" altLang="ja-JP" sz="72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して</a:t>
            </a:r>
            <a:r>
              <a:rPr lang="ja-JP" altLang="en-US" sz="72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　かれ</a:t>
            </a:r>
            <a:r>
              <a:rPr lang="ja-JP" altLang="ja-JP" sz="72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ら</a:t>
            </a:r>
            <a:r>
              <a:rPr lang="ja-JP" altLang="ja-JP" sz="72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は</a:t>
            </a:r>
            <a:r>
              <a:rPr lang="ja-JP" altLang="ja-JP" sz="72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、</a:t>
            </a:r>
            <a:r>
              <a:rPr lang="ja-JP" altLang="en-US" sz="72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しゅ</a:t>
            </a:r>
            <a:r>
              <a:rPr lang="ja-JP" altLang="ja-JP" sz="72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72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　はこ</a:t>
            </a:r>
            <a:r>
              <a:rPr lang="ja-JP" altLang="ja-JP" sz="72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を</a:t>
            </a:r>
            <a:r>
              <a:rPr lang="ja-JP" altLang="en-US" sz="72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　は</a:t>
            </a:r>
            <a:r>
              <a:rPr lang="ja-JP" altLang="en-US" sz="7200" dirty="0" err="1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こ</a:t>
            </a:r>
            <a:r>
              <a:rPr lang="en-US" altLang="ja-JP" sz="72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び</a:t>
            </a:r>
            <a:r>
              <a:rPr lang="ja-JP" altLang="en-US" sz="72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こ</a:t>
            </a:r>
            <a:r>
              <a:rPr lang="ja-JP" altLang="ja-JP" sz="72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み、</a:t>
            </a:r>
            <a:endParaRPr lang="en-US" altLang="ja-JP" sz="7200" dirty="0" smtClean="0">
              <a:solidFill>
                <a:schemeClr val="tx2">
                  <a:lumMod val="10000"/>
                </a:schemeClr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pPr>
              <a:lnSpc>
                <a:spcPct val="160000"/>
              </a:lnSpc>
            </a:pPr>
            <a:r>
              <a:rPr lang="ja-JP" altLang="ja-JP" sz="72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ダビデが</a:t>
            </a:r>
            <a:r>
              <a:rPr lang="ja-JP" altLang="en-US" sz="72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72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その</a:t>
            </a:r>
            <a:r>
              <a:rPr lang="ja-JP" altLang="ja-JP" sz="72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ため</a:t>
            </a:r>
            <a:r>
              <a:rPr lang="ja-JP" altLang="ja-JP" sz="72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に</a:t>
            </a:r>
            <a:r>
              <a:rPr lang="ja-JP" altLang="en-US" sz="72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　は</a:t>
            </a:r>
            <a:r>
              <a:rPr lang="ja-JP" altLang="ja-JP" sz="72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った</a:t>
            </a:r>
            <a:r>
              <a:rPr lang="ja-JP" altLang="en-US" sz="72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　てんまく</a:t>
            </a:r>
            <a:r>
              <a:rPr lang="ja-JP" altLang="ja-JP" sz="72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72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en-US" sz="7200" dirty="0" err="1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ま</a:t>
            </a:r>
            <a:r>
              <a:rPr lang="en-US" altLang="ja-JP" sz="72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ん</a:t>
            </a:r>
            <a:r>
              <a:rPr lang="ja-JP" altLang="en-US" sz="72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なか</a:t>
            </a:r>
            <a:r>
              <a:rPr lang="ja-JP" altLang="ja-JP" sz="72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の</a:t>
            </a:r>
            <a:endParaRPr lang="en-US" altLang="ja-JP" sz="7200" dirty="0" smtClean="0">
              <a:solidFill>
                <a:schemeClr val="tx2">
                  <a:lumMod val="10000"/>
                </a:schemeClr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pPr>
              <a:lnSpc>
                <a:spcPct val="160000"/>
              </a:lnSpc>
            </a:pPr>
            <a:r>
              <a:rPr lang="ja-JP" altLang="en-US" sz="72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ばしょ</a:t>
            </a:r>
            <a:r>
              <a:rPr lang="ja-JP" altLang="ja-JP" sz="72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に</a:t>
            </a:r>
            <a:r>
              <a:rPr lang="ja-JP" altLang="en-US" sz="72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　あんち</a:t>
            </a:r>
            <a:r>
              <a:rPr lang="ja-JP" altLang="ja-JP" sz="72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した</a:t>
            </a:r>
            <a:r>
              <a:rPr lang="ja-JP" altLang="ja-JP" sz="72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。それから、ダビデ</a:t>
            </a:r>
            <a:r>
              <a:rPr lang="ja-JP" altLang="ja-JP" sz="72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は</a:t>
            </a:r>
            <a:r>
              <a:rPr lang="ja-JP" altLang="en-US" sz="72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　しゅ</a:t>
            </a:r>
            <a:r>
              <a:rPr lang="ja-JP" altLang="ja-JP" sz="72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72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endParaRPr lang="en-US" altLang="ja-JP" sz="7200" dirty="0" smtClean="0">
              <a:solidFill>
                <a:schemeClr val="tx2">
                  <a:lumMod val="10000"/>
                </a:schemeClr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pPr>
              <a:lnSpc>
                <a:spcPct val="160000"/>
              </a:lnSpc>
            </a:pPr>
            <a:r>
              <a:rPr lang="ja-JP" altLang="en-US" sz="72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まえ</a:t>
            </a:r>
            <a:r>
              <a:rPr lang="ja-JP" altLang="ja-JP" sz="72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に、</a:t>
            </a:r>
            <a:r>
              <a:rPr lang="ja-JP" altLang="en-US" sz="72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ぜんしょう</a:t>
            </a:r>
            <a:r>
              <a:rPr lang="ja-JP" altLang="ja-JP" sz="72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72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72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いけ</a:t>
            </a:r>
            <a:r>
              <a:rPr lang="ja-JP" altLang="ja-JP" sz="72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にえ</a:t>
            </a:r>
            <a:r>
              <a:rPr lang="ja-JP" altLang="ja-JP" sz="72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と</a:t>
            </a:r>
            <a:r>
              <a:rPr lang="ja-JP" altLang="en-US" sz="72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endParaRPr lang="en-US" altLang="ja-JP" sz="7200" dirty="0" smtClean="0">
              <a:solidFill>
                <a:schemeClr val="tx2">
                  <a:lumMod val="10000"/>
                </a:schemeClr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pPr>
              <a:lnSpc>
                <a:spcPct val="160000"/>
              </a:lnSpc>
            </a:pPr>
            <a:r>
              <a:rPr lang="ja-JP" altLang="en-US" sz="72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わかい</a:t>
            </a:r>
            <a:r>
              <a:rPr lang="ja-JP" altLang="ja-JP" sz="72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72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72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いけ</a:t>
            </a:r>
            <a:r>
              <a:rPr lang="ja-JP" altLang="ja-JP" sz="72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に</a:t>
            </a:r>
            <a:r>
              <a:rPr lang="ja-JP" altLang="ja-JP" sz="7200" dirty="0" err="1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え</a:t>
            </a:r>
            <a:r>
              <a:rPr lang="ja-JP" altLang="ja-JP" sz="7200" dirty="0" err="1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を</a:t>
            </a:r>
            <a:r>
              <a:rPr lang="ja-JP" altLang="en-US" sz="72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72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ささげた</a:t>
            </a:r>
            <a:r>
              <a:rPr lang="ja-JP" altLang="ja-JP" sz="72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。</a:t>
            </a:r>
            <a:endParaRPr lang="ko-KR" sz="7200" dirty="0">
              <a:solidFill>
                <a:schemeClr val="tx2">
                  <a:lumMod val="10000"/>
                </a:schemeClr>
              </a:solidFill>
              <a:latin typeface="ＭＳ Ｐゴシック" pitchFamily="50" charset="-128"/>
              <a:ea typeface="KT&amp;G 상상제목 B" pitchFamily="2" charset="-127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468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/>
          </p:cNvSpPr>
          <p:nvPr/>
        </p:nvSpPr>
        <p:spPr bwMode="auto">
          <a:xfrm>
            <a:off x="2353580" y="4716022"/>
            <a:ext cx="19673653" cy="4280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エブス</a:t>
            </a:r>
            <a:r>
              <a:rPr lang="ja-JP" altLang="en-US" sz="9600" dirty="0" err="1" smtClean="0">
                <a:latin typeface="ＭＳ Ｐゴシック" pitchFamily="50" charset="-128"/>
                <a:ea typeface="ＭＳ Ｐゴシック" pitchFamily="50" charset="-128"/>
              </a:rPr>
              <a:t>じん</a:t>
            </a:r>
            <a:r>
              <a:rPr lang="ja-JP" altLang="ja-JP" sz="9600" dirty="0" err="1" smtClean="0">
                <a:latin typeface="ＭＳ Ｐゴシック" pitchFamily="50" charset="-128"/>
                <a:ea typeface="ＭＳ Ｐゴシック" pitchFamily="50" charset="-128"/>
              </a:rPr>
              <a:t>を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　せ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めて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シオンを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　と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り、</a:t>
            </a:r>
            <a:endParaRPr lang="en-US" altLang="ja-JP" sz="96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>
              <a:lnSpc>
                <a:spcPct val="140000"/>
              </a:lnSpc>
            </a:pP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ダビデの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　まち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を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　た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てました</a:t>
            </a:r>
            <a:endParaRPr lang="ko-KR" sz="16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  <a:sym typeface="THE정고딕160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" grpId="0" build="p" bldLvl="5" autoUpdateAnimBg="0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하나님 떠난 인간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58825" y="6350"/>
            <a:ext cx="25901650" cy="2913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0" name="Picture 2" descr="audio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497138" y="4456113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사무실 일 중독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3050" y="1477963"/>
            <a:ext cx="11136313" cy="1075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8" name="Picture 2" descr="audio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51013" y="10396538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정신문제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04163" y="1822450"/>
            <a:ext cx="8572500" cy="1007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마약 술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8650" y="4408488"/>
            <a:ext cx="8701088" cy="782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4" name="Picture 2" descr="마약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932025" y="10429875"/>
            <a:ext cx="5322888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우울증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8850" y="1968500"/>
            <a:ext cx="6134100" cy="9779000"/>
          </a:xfrm>
          <a:prstGeom prst="rect">
            <a:avLst/>
          </a:prstGeom>
          <a:noFill/>
          <a:ln>
            <a:noFill/>
          </a:ln>
          <a:effectLst>
            <a:outerShdw blurRad="63500" dist="95559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5362" name="Picture 2" descr="유서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9463" y="9502775"/>
            <a:ext cx="5905500" cy="2222500"/>
          </a:xfrm>
          <a:prstGeom prst="rect">
            <a:avLst/>
          </a:prstGeom>
          <a:noFill/>
          <a:ln>
            <a:noFill/>
          </a:ln>
          <a:effectLst>
            <a:outerShdw blurRad="63500" dist="95559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radient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FFFFFF"/>
      </a:accent3>
      <a:accent4>
        <a:srgbClr val="000000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336</Words>
  <Application>Microsoft Office PowerPoint</Application>
  <PresentationFormat>ユーザー設定</PresentationFormat>
  <Paragraphs>63</Paragraphs>
  <Slides>26</Slides>
  <Notes>16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26</vt:i4>
      </vt:variant>
    </vt:vector>
  </HeadingPairs>
  <TitlesOfParts>
    <vt:vector size="35" baseType="lpstr">
      <vt:lpstr>Arial</vt:lpstr>
      <vt:lpstr>ＭＳ Ｐゴシック</vt:lpstr>
      <vt:lpstr>Apple SD 산돌고딕 Neo 옅은체</vt:lpstr>
      <vt:lpstr>KT&amp;G 상상제목 B</vt:lpstr>
      <vt:lpstr>NVmotoong B</vt:lpstr>
      <vt:lpstr>THE정고딕160</vt:lpstr>
      <vt:lpstr>Helvetica Neue</vt:lpstr>
      <vt:lpstr>굴림</vt:lpstr>
      <vt:lpstr>Gradient</vt:lpstr>
      <vt:lpstr>スライド 1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  <vt:lpstr>スライド 19</vt:lpstr>
      <vt:lpstr>スライド 20</vt:lpstr>
      <vt:lpstr>スライド 21</vt:lpstr>
      <vt:lpstr>スライド 22</vt:lpstr>
      <vt:lpstr>スライド 23</vt:lpstr>
      <vt:lpstr>スライド 24</vt:lpstr>
      <vt:lpstr>スライド 25</vt:lpstr>
      <vt:lpstr>スライド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김기택</dc:creator>
  <cp:lastModifiedBy>chikako</cp:lastModifiedBy>
  <cp:revision>9</cp:revision>
  <dcterms:modified xsi:type="dcterms:W3CDTF">2015-02-07T00:33:37Z</dcterms:modified>
</cp:coreProperties>
</file>