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embedTrueTypeFonts="1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56" r:id="rId3"/>
    <p:sldId id="257" r:id="rId4"/>
    <p:sldId id="259" r:id="rId5"/>
    <p:sldId id="289" r:id="rId6"/>
    <p:sldId id="260" r:id="rId7"/>
    <p:sldId id="261" r:id="rId8"/>
    <p:sldId id="262" r:id="rId9"/>
    <p:sldId id="263" r:id="rId10"/>
    <p:sldId id="290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91" r:id="rId19"/>
    <p:sldId id="271" r:id="rId20"/>
    <p:sldId id="286" r:id="rId21"/>
    <p:sldId id="287" r:id="rId22"/>
    <p:sldId id="288" r:id="rId23"/>
    <p:sldId id="292" r:id="rId24"/>
  </p:sldIdLst>
  <p:sldSz cx="24384000" cy="13716000"/>
  <p:notesSz cx="6858000" cy="9144000"/>
  <p:embeddedFontLst>
    <p:embeddedFont>
      <p:font typeface="KT&amp;G 상상제목 B" charset="-127"/>
      <p:regular r:id="rId26"/>
    </p:embeddedFont>
    <p:embeddedFont>
      <p:font typeface="굴림" pitchFamily="34" charset="-127"/>
      <p:regular r:id="rId27"/>
    </p:embeddedFont>
  </p:embeddedFontLst>
  <p:defaultTextStyle>
    <a:defPPr>
      <a:defRPr lang="ko-KR"/>
    </a:defPPr>
    <a:lvl1pPr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1pPr>
    <a:lvl2pPr indent="2286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2pPr>
    <a:lvl3pPr indent="4572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3pPr>
    <a:lvl4pPr indent="6858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4pPr>
    <a:lvl5pPr indent="9144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5pPr>
    <a:lvl6pPr marL="22860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6pPr>
    <a:lvl7pPr marL="27432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7pPr>
    <a:lvl8pPr marL="32004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8pPr>
    <a:lvl9pPr marL="36576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015" autoAdjust="0"/>
  </p:normalViewPr>
  <p:slideViewPr>
    <p:cSldViewPr>
      <p:cViewPr>
        <p:scale>
          <a:sx n="33" d="100"/>
          <a:sy n="33" d="100"/>
        </p:scale>
        <p:origin x="-474" y="-43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50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Helvetica Neue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Helvetica Neue" charset="0"/>
              </a:rPr>
              <a:t>Second level</a:t>
            </a:r>
          </a:p>
          <a:p>
            <a:pPr lvl="2"/>
            <a:r>
              <a:rPr lang="ko-KR" altLang="ko-KR" smtClean="0">
                <a:sym typeface="Helvetica Neue" charset="0"/>
              </a:rPr>
              <a:t>Third level</a:t>
            </a:r>
          </a:p>
          <a:p>
            <a:pPr lvl="3"/>
            <a:r>
              <a:rPr lang="ko-KR" altLang="ko-KR" smtClean="0">
                <a:sym typeface="Helvetica Neue" charset="0"/>
              </a:rPr>
              <a:t>Fourth level</a:t>
            </a:r>
          </a:p>
          <a:p>
            <a:pPr lvl="4"/>
            <a:r>
              <a:rPr lang="ko-KR" altLang="ko-KR" smtClean="0">
                <a:sym typeface="Helvetica Neu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39707836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indent="2286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1.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バテ・シェバ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事件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じけん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がありました</a:t>
            </a: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ダビデはバテ・シェバという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女(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おんな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と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一緒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いっしょ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不義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ふぎ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な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行為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こう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犯(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します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11:1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5)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ウリヤを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死(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なせました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11:14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27)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 </a:t>
            </a:r>
            <a:endParaRPr lang="ja-JP" altLang="ja-JP" sz="3000" kern="120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0675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2.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ナタンはダビデを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責(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せ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めま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比喩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ひゆ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をあげながらナタンは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言(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12:1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ダビデは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悔(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く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い改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あらた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めま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12:13)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子(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ども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死(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にます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12:15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23)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477008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2.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ナタンはダビデを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責(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せ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めま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比喩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ひゆ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をあげながらナタンは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言(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12:1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ダビデは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悔(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く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い改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あらた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めま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12:13)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子(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ども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死(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にます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12:15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23)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70402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301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ko-KR" dirty="0">
                <a:ea typeface="굴림" pitchFamily="50" charset="-127"/>
              </a:rPr>
              <a:t>서밋 </a:t>
            </a:r>
            <a:r>
              <a:rPr lang="ko-KR" altLang="ko-KR" dirty="0"/>
              <a:t>- </a:t>
            </a:r>
            <a:r>
              <a:rPr lang="ko-KR" dirty="0">
                <a:ea typeface="굴림" pitchFamily="50" charset="-127"/>
              </a:rPr>
              <a:t>최고 정상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3.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バテ・シェバからソロモンが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生(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まれました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12:24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25)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ダビデは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苦痛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くつう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通(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とお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して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悟(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さと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りま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12:19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23)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ソロモンを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得(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え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12:24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25)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神様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かみさま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はナタンを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通(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とお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してソロモンの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名前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なまえ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をエディデヤと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呼(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よ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びま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12:25)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endParaRPr lang="en-US" altLang="ko-KR" dirty="0" smtClean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7202651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608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ダビデの羊飼いの時期</a:t>
            </a:r>
            <a:endParaRPr lang="en-US" altLang="ko-KR" dirty="0" smtClean="0">
              <a:ea typeface="굴림" pitchFamily="50" charset="-127"/>
            </a:endParaRPr>
          </a:p>
          <a:p>
            <a:r>
              <a:rPr lang="ja-JP" altLang="en-US" dirty="0" smtClean="0">
                <a:ea typeface="굴림" pitchFamily="50" charset="-127"/>
              </a:rPr>
              <a:t>今日のみことば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813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sz="1800" dirty="0" smtClean="0">
                <a:ea typeface="굴림" pitchFamily="50" charset="-127"/>
              </a:rPr>
              <a:t>今日の祈り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017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伝道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他の人が見て分かりました</a:t>
            </a:r>
          </a:p>
          <a:p>
            <a:r>
              <a:rPr lang="ja-JP" altLang="en-US" dirty="0" smtClean="0">
                <a:ea typeface="굴림" pitchFamily="50" charset="-127"/>
              </a:rPr>
              <a:t>幼い時に刻印されたダビデ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瞬間、倒れる時もありましたが</a:t>
            </a:r>
          </a:p>
          <a:p>
            <a:r>
              <a:rPr lang="ja-JP" altLang="en-US" dirty="0" smtClean="0">
                <a:ea typeface="굴림" pitchFamily="50" charset="-127"/>
              </a:rPr>
              <a:t>完全に勝利しました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1.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バテ・シェバ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事件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じけん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がありました</a:t>
            </a: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ダビデはバテ・シェバという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女(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おんな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と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一緒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いっしょ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不義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ふぎ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な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行為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こう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犯(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します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11:1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5)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ウリヤを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死(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なせました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11:14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27)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 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893383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1.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バテ・シェバ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事件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じけん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がありました</a:t>
            </a: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ダビデはバテ・シェバという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女(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おんな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と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一緒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いっしょ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不義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ふぎ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な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行為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こう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犯(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します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11:1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5)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ウリヤを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死(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なせました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11:14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27)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 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406457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1.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バテ・シェバ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事件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じけん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がありました</a:t>
            </a: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ダビデはバテ・シェバという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女(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おんな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と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一緒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いっしょ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不義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ふぎ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な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行為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こう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犯(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します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11:1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5)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ウリヤを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死(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なせました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11:14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27)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 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950767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2.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ナタンはダビデを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責(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せ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めま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比喩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ひゆ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をあげながらナタンは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言(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12:1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ダビデは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悔(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く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い改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あらた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めま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12:13)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子(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ども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死(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にます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12:15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23)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77712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2.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ナタンはダビデを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責(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せ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めま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比喩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ひゆ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をあげながらナタンは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言(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12:1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ダビデは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悔(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く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い改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あらた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めま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12:13)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子(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ども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死(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にます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12:15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23)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581115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2.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ナタンはダビデを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責(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せ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めま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比喩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ひゆ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をあげながらナタンは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言(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12:1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ダビデは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悔(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く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い改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あらた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めま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12:13)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子(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ども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死(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にます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12:15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23)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endParaRPr lang="ko-KR" altLang="en-US" dirty="0" smtClean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719806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2.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ナタンはダビデを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責(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せ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めま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比喩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ひゆ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をあげながらナタンは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言(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12:1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ダビデは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悔(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く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い改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あらた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めま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12:13)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子(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ども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死(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にます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12:15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23)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877570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2.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ナタンはダビデを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責(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せ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めま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比喩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ひゆ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をあげながらナタンは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言(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12:1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ダビデは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悔(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く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い改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あらた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めま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12:13)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子(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ども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死(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にます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Ⅱサムエル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12:15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23)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759314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963430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727645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6094075" y="571500"/>
            <a:ext cx="3902075" cy="11911013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386263" y="571500"/>
            <a:ext cx="11555412" cy="11911013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304282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44687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665902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2391672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386263" y="3643313"/>
            <a:ext cx="7727950" cy="883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6613" y="3643313"/>
            <a:ext cx="7729537" cy="883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065339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668727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940973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35872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3259608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9850183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13221850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6301390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6094075" y="571500"/>
            <a:ext cx="3902075" cy="11911013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386263" y="571500"/>
            <a:ext cx="11555412" cy="11911013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13330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2456971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386263" y="3643313"/>
            <a:ext cx="7727950" cy="883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6613" y="3643313"/>
            <a:ext cx="7729537" cy="883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532690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983812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95542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39322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4210123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444090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4386263" y="571500"/>
            <a:ext cx="15609887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옅은체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4386263" y="3643313"/>
            <a:ext cx="15609887" cy="883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옅은체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Apple SD 산돌고딕 Neo 옅은체" charset="0"/>
              </a:rPr>
              <a:t>Second level</a:t>
            </a:r>
          </a:p>
          <a:p>
            <a:pPr lvl="2"/>
            <a:r>
              <a:rPr lang="ko-KR" altLang="ko-KR" smtClean="0">
                <a:sym typeface="Apple SD 산돌고딕 Neo 옅은체" charset="0"/>
              </a:rPr>
              <a:t>Third level</a:t>
            </a:r>
          </a:p>
          <a:p>
            <a:pPr lvl="3"/>
            <a:r>
              <a:rPr lang="ko-KR" altLang="ko-KR" smtClean="0">
                <a:sym typeface="Apple SD 산돌고딕 Neo 옅은체" charset="0"/>
              </a:rPr>
              <a:t>Fourth level</a:t>
            </a:r>
          </a:p>
          <a:p>
            <a:pPr lvl="4"/>
            <a:r>
              <a:rPr lang="ko-KR" altLang="ko-KR" smtClean="0">
                <a:sym typeface="Apple SD 산돌고딕 Neo 옅은체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+mj-lt"/>
          <a:ea typeface="+mj-ea"/>
          <a:cs typeface="+mj-cs"/>
          <a:sym typeface="Apple SD 산돌고딕 Neo 옅은체" charset="0"/>
        </a:defRPr>
      </a:lvl1pPr>
      <a:lvl2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2pPr>
      <a:lvl3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3pPr>
      <a:lvl4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4pPr>
      <a:lvl5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9pPr>
    </p:titleStyle>
    <p:bodyStyle>
      <a:lvl1pPr marL="6254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1pPr>
      <a:lvl2pPr marL="10826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2pPr>
      <a:lvl3pPr marL="15398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3pPr>
      <a:lvl4pPr marL="19970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4pPr>
      <a:lvl5pPr marL="24542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5pPr>
      <a:lvl6pPr marL="29114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6pPr>
      <a:lvl7pPr marL="33686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7pPr>
      <a:lvl8pPr marL="38258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8pPr>
      <a:lvl9pPr marL="42830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4386263" y="571500"/>
            <a:ext cx="15609887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옅은체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4386263" y="3643313"/>
            <a:ext cx="15609887" cy="883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옅은체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Apple SD 산돌고딕 Neo 옅은체" charset="0"/>
              </a:rPr>
              <a:t>Second level</a:t>
            </a:r>
          </a:p>
          <a:p>
            <a:pPr lvl="2"/>
            <a:r>
              <a:rPr lang="ko-KR" altLang="ko-KR" smtClean="0">
                <a:sym typeface="Apple SD 산돌고딕 Neo 옅은체" charset="0"/>
              </a:rPr>
              <a:t>Third level</a:t>
            </a:r>
          </a:p>
          <a:p>
            <a:pPr lvl="3"/>
            <a:r>
              <a:rPr lang="ko-KR" altLang="ko-KR" smtClean="0">
                <a:sym typeface="Apple SD 산돌고딕 Neo 옅은체" charset="0"/>
              </a:rPr>
              <a:t>Fourth level</a:t>
            </a:r>
          </a:p>
          <a:p>
            <a:pPr lvl="4"/>
            <a:r>
              <a:rPr lang="ko-KR" altLang="ko-KR" smtClean="0">
                <a:sym typeface="Apple SD 산돌고딕 Neo 옅은체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34995136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+mj-lt"/>
          <a:ea typeface="+mj-ea"/>
          <a:cs typeface="+mj-cs"/>
          <a:sym typeface="Apple SD 산돌고딕 Neo 옅은체" charset="0"/>
        </a:defRPr>
      </a:lvl1pPr>
      <a:lvl2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2pPr>
      <a:lvl3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3pPr>
      <a:lvl4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4pPr>
      <a:lvl5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9pPr>
    </p:titleStyle>
    <p:bodyStyle>
      <a:lvl1pPr marL="6254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1pPr>
      <a:lvl2pPr marL="10826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2pPr>
      <a:lvl3pPr marL="15398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3pPr>
      <a:lvl4pPr marL="19970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4pPr>
      <a:lvl5pPr marL="24542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5pPr>
      <a:lvl6pPr marL="29114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6pPr>
      <a:lvl7pPr marL="33686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7pPr>
      <a:lvl8pPr marL="38258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8pPr>
      <a:lvl9pPr marL="42830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\\psf\Home\Desktop\Untitled%201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\\psf\Home\Desktop\Untitled%201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/>
          </p:cNvSpPr>
          <p:nvPr/>
        </p:nvSpPr>
        <p:spPr bwMode="auto">
          <a:xfrm>
            <a:off x="7583488" y="5129808"/>
            <a:ext cx="9194824" cy="2298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ja-JP" altLang="en-US" sz="7000" dirty="0" smtClean="0">
                <a:latin typeface="ＭＳ Ｐゴシック" pitchFamily="50" charset="-128"/>
                <a:ea typeface="ＭＳ Ｐゴシック" pitchFamily="50" charset="-128"/>
              </a:rPr>
              <a:t>レムナントが　しるべき　</a:t>
            </a:r>
            <a:endParaRPr lang="en-US" altLang="ja-JP" sz="70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7000" dirty="0" smtClean="0">
                <a:latin typeface="ＭＳ Ｐゴシック" pitchFamily="50" charset="-128"/>
                <a:ea typeface="ＭＳ Ｐゴシック" pitchFamily="50" charset="-128"/>
              </a:rPr>
              <a:t>サムエルき　だいに</a:t>
            </a:r>
            <a:endParaRPr lang="ko-KR" altLang="ja-JP" sz="18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스가랴2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1363" y="2289175"/>
            <a:ext cx="10199687" cy="1147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양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67688" y="3421063"/>
            <a:ext cx="8047037" cy="687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양4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0413" y="3949700"/>
            <a:ext cx="7621587" cy="581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오네시모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838" y="5616575"/>
            <a:ext cx="6219825" cy="793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8" name="Picture 2" descr="이스라엘 백성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52613" y="231775"/>
            <a:ext cx="7319962" cy="132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9" name="Picture 3" descr="양1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39150" y="9482138"/>
            <a:ext cx="4702175" cy="401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악한 왕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2125" y="1257300"/>
            <a:ext cx="13238163" cy="1270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스가랴3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6600" y="0"/>
            <a:ext cx="10134600" cy="137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6" name="Picture 2" descr="양1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5538" y="9015413"/>
            <a:ext cx="5216525" cy="445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우아한 여인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11813" y="2632075"/>
            <a:ext cx="4295775" cy="1087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0" name="Picture 2" descr="스가랴3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6600" y="0"/>
            <a:ext cx="10134600" cy="137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DB42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/>
          </p:cNvSpPr>
          <p:nvPr/>
        </p:nvSpPr>
        <p:spPr bwMode="auto">
          <a:xfrm>
            <a:off x="3031645" y="4033495"/>
            <a:ext cx="18317514" cy="5645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ja-JP" altLang="en-US" sz="13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THE정고딕160" charset="0"/>
              </a:rPr>
              <a:t>バテ・シェバから　</a:t>
            </a:r>
            <a:endParaRPr lang="en-US" altLang="ja-JP" sz="13800" dirty="0" smtClean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ＭＳ Ｐゴシック" pitchFamily="50" charset="-128"/>
              <a:sym typeface="THE정고딕160" charset="0"/>
            </a:endParaRPr>
          </a:p>
          <a:p>
            <a:pPr>
              <a:lnSpc>
                <a:spcPct val="140000"/>
              </a:lnSpc>
            </a:pPr>
            <a:r>
              <a:rPr lang="ja-JP" altLang="en-US" sz="13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THE정고딕160" charset="0"/>
              </a:rPr>
              <a:t>ソロモンが　うまれました</a:t>
            </a:r>
            <a:endParaRPr lang="en-US" altLang="ko-KR" sz="1600" dirty="0">
              <a:solidFill>
                <a:srgbClr val="000000"/>
              </a:solidFill>
              <a:latin typeface="ＭＳ Ｐゴシック" pitchFamily="50" charset="-128"/>
              <a:ea typeface="ＭＳ Ｐゴシック" pitchFamily="50" charset="-128"/>
              <a:sym typeface="THE정고딕160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76866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 autoUpdateAnimBg="0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다윗왕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37438" y="2427288"/>
            <a:ext cx="9507537" cy="1153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말씀 기도수첩 글 다윗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96300" y="2349500"/>
            <a:ext cx="7391400" cy="901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우아한 여인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18725" y="1612900"/>
            <a:ext cx="4144963" cy="1048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8" name="Picture 2" descr="양1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39225" y="4165600"/>
            <a:ext cx="6303963" cy="538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9" name="Picture 3" descr="악한 왕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1113" y="2043113"/>
            <a:ext cx="10623550" cy="1019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0" name="Picture 4" descr="스가랴3.ps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75588" y="285750"/>
            <a:ext cx="10133012" cy="13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1" name="Picture 5" descr="pasted-image.t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690" b="7724"/>
          <a:stretch>
            <a:fillRect/>
          </a:stretch>
        </p:blipFill>
        <p:spPr bwMode="auto">
          <a:xfrm>
            <a:off x="0" y="-39688"/>
            <a:ext cx="24384000" cy="13795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2" name="Picture 6" descr="pasted-image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8963" y="-334963"/>
            <a:ext cx="15970250" cy="665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3" name="Rectangle 7"/>
          <p:cNvSpPr>
            <a:spLocks/>
          </p:cNvSpPr>
          <p:nvPr/>
        </p:nvSpPr>
        <p:spPr bwMode="auto">
          <a:xfrm>
            <a:off x="11057428" y="-156670"/>
            <a:ext cx="2853344" cy="6299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ko-KR" altLang="ko-KR" sz="40000" dirty="0">
                <a:solidFill>
                  <a:srgbClr val="4D74A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T&amp;G 상상제목 B" pitchFamily="2" charset="-127"/>
                <a:ea typeface="KT&amp;G 상상제목 B" pitchFamily="2" charset="-127"/>
                <a:cs typeface="NVmotoong B" charset="0"/>
                <a:sym typeface="NVmotoong B" charset="0"/>
              </a:rPr>
              <a:t>3</a:t>
            </a:r>
            <a:endParaRPr lang="ko-KR" altLang="ko-KR" sz="1800" dirty="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  <a:cs typeface="NVmotoong B" charset="0"/>
              <a:sym typeface="NVmotoong B" charset="0"/>
            </a:endParaRPr>
          </a:p>
        </p:txBody>
      </p:sp>
      <p:sp>
        <p:nvSpPr>
          <p:cNvPr id="4104" name="Rectangle 8"/>
          <p:cNvSpPr>
            <a:spLocks/>
          </p:cNvSpPr>
          <p:nvPr/>
        </p:nvSpPr>
        <p:spPr bwMode="auto">
          <a:xfrm>
            <a:off x="13632160" y="2249488"/>
            <a:ext cx="10310514" cy="1745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ja-JP" altLang="en-US" sz="10000" dirty="0" smtClean="0">
                <a:solidFill>
                  <a:srgbClr val="797979"/>
                </a:solidFill>
                <a:latin typeface="ＭＳ Ｐゴシック" pitchFamily="50" charset="-128"/>
                <a:ea typeface="ＭＳ Ｐゴシック" pitchFamily="50" charset="-128"/>
                <a:sym typeface="NVmotoong B" charset="0"/>
              </a:rPr>
              <a:t>ダビデの　しっぱい</a:t>
            </a:r>
            <a:endParaRPr lang="ko-KR" sz="100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  <a:sym typeface="NVmotoong B" charset="0"/>
            </a:endParaRPr>
          </a:p>
        </p:txBody>
      </p:sp>
      <p:pic>
        <p:nvPicPr>
          <p:cNvPr id="4105" name="Picture 9" descr="Untitled-2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2559050"/>
            <a:ext cx="13284201" cy="1115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Untitled 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166664" y="-84685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15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169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1775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75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03" grpId="0" autoUpdateAnimBg="0"/>
      <p:bldP spid="4104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기도 다윗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99550" y="2444750"/>
            <a:ext cx="6184900" cy="882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다윗 사자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5000" y="2301875"/>
            <a:ext cx="15492413" cy="911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우아한 여인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18725" y="1612900"/>
            <a:ext cx="4144963" cy="1048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8" name="Picture 2" descr="양1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39225" y="4165600"/>
            <a:ext cx="6303963" cy="538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9" name="Picture 3" descr="악한 왕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1113" y="2043113"/>
            <a:ext cx="10623550" cy="1019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0" name="Picture 4" descr="스가랴3.ps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75588" y="285750"/>
            <a:ext cx="10133012" cy="13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1" name="Picture 5" descr="pasted-image.t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690" b="7724"/>
          <a:stretch>
            <a:fillRect/>
          </a:stretch>
        </p:blipFill>
        <p:spPr bwMode="auto">
          <a:xfrm>
            <a:off x="0" y="-39688"/>
            <a:ext cx="24384000" cy="13795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5" name="Picture 9" descr="Untitled-2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2559050"/>
            <a:ext cx="13284201" cy="1115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Untitled 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166664" y="-846856"/>
            <a:ext cx="304800" cy="304800"/>
          </a:xfrm>
          <a:prstGeom prst="rect">
            <a:avLst/>
          </a:prstGeom>
        </p:spPr>
      </p:pic>
      <p:pic>
        <p:nvPicPr>
          <p:cNvPr id="12" name="Picture 1" descr="pasted-image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514975" y="-742950"/>
            <a:ext cx="33796288" cy="140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Rectangle 1"/>
          <p:cNvSpPr>
            <a:spLocks/>
          </p:cNvSpPr>
          <p:nvPr/>
        </p:nvSpPr>
        <p:spPr bwMode="auto">
          <a:xfrm>
            <a:off x="4648274" y="4033495"/>
            <a:ext cx="15084257" cy="5645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ja-JP" altLang="en-US" sz="138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  <a:sym typeface="THE정고딕160" charset="0"/>
              </a:rPr>
              <a:t>わたしの　かくれた</a:t>
            </a:r>
            <a:endParaRPr lang="en-US" altLang="ja-JP" sz="13800" dirty="0" smtClean="0">
              <a:solidFill>
                <a:srgbClr val="000000"/>
              </a:solidFill>
              <a:latin typeface="ＭＳ Ｐゴシック" pitchFamily="50" charset="-128"/>
              <a:ea typeface="ＭＳ Ｐゴシック" pitchFamily="50" charset="-128"/>
              <a:sym typeface="THE정고딕160" charset="0"/>
            </a:endParaRPr>
          </a:p>
          <a:p>
            <a:pPr>
              <a:lnSpc>
                <a:spcPct val="140000"/>
              </a:lnSpc>
            </a:pPr>
            <a:r>
              <a:rPr lang="ja-JP" altLang="en-US" sz="138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  <a:sym typeface="THE정고딕160" charset="0"/>
              </a:rPr>
              <a:t>れいてき　もんだい</a:t>
            </a:r>
            <a:r>
              <a:rPr lang="en-US" altLang="ko-KR" sz="138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  <a:sym typeface="THE정고딕160" charset="0"/>
              </a:rPr>
              <a:t>?</a:t>
            </a:r>
            <a:endParaRPr lang="en-US" altLang="ko-KR" sz="1600" dirty="0">
              <a:solidFill>
                <a:srgbClr val="000000"/>
              </a:solidFill>
              <a:latin typeface="ＭＳ Ｐゴシック" pitchFamily="50" charset="-128"/>
              <a:ea typeface="ＭＳ Ｐゴシック" pitchFamily="50" charset="-128"/>
              <a:sym typeface="THE정고딕160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64118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15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3013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4038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build="p" bldLvl="5" autoUpdateAnimBg="0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pasted-imag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514975" y="-742950"/>
            <a:ext cx="33796288" cy="140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6" name="Rectangle 2"/>
          <p:cNvSpPr>
            <a:spLocks/>
          </p:cNvSpPr>
          <p:nvPr/>
        </p:nvSpPr>
        <p:spPr bwMode="auto">
          <a:xfrm>
            <a:off x="593725" y="1802980"/>
            <a:ext cx="10488449" cy="2010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ja-JP" sz="120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  <a:sym typeface="NVmotoong B" charset="0"/>
              </a:rPr>
              <a:t>I</a:t>
            </a:r>
            <a:r>
              <a:rPr lang="ja-JP" altLang="en-US" sz="120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  <a:sym typeface="NVmotoong B" charset="0"/>
              </a:rPr>
              <a:t>サムエル</a:t>
            </a:r>
            <a:r>
              <a:rPr lang="ko-KR" sz="12000" dirty="0" smtClean="0">
                <a:solidFill>
                  <a:srgbClr val="000000"/>
                </a:solidFill>
                <a:latin typeface="ＭＳ Ｐゴシック" pitchFamily="50" charset="-128"/>
                <a:ea typeface="KT&amp;G 상상제목 B" pitchFamily="2" charset="-127"/>
                <a:sym typeface="NVmotoong B" charset="0"/>
              </a:rPr>
              <a:t> </a:t>
            </a:r>
            <a:r>
              <a:rPr lang="ko-KR" altLang="ko-KR" sz="12000" dirty="0">
                <a:solidFill>
                  <a:srgbClr val="000000"/>
                </a:solidFill>
                <a:latin typeface="KT&amp;G 상상제목 B" pitchFamily="2" charset="-127"/>
                <a:ea typeface="KT&amp;G 상상제목 B" pitchFamily="2" charset="-127"/>
                <a:cs typeface="NVmotoong B" charset="0"/>
                <a:sym typeface="NVmotoong B" charset="0"/>
              </a:rPr>
              <a:t>12:13</a:t>
            </a:r>
            <a:endParaRPr lang="ko-KR" altLang="ko-KR" sz="1800" dirty="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  <a:cs typeface="NVmotoong B" charset="0"/>
              <a:sym typeface="NVmotoong B" charset="0"/>
            </a:endParaRPr>
          </a:p>
        </p:txBody>
      </p:sp>
      <p:sp>
        <p:nvSpPr>
          <p:cNvPr id="6147" name="Rectangle 3"/>
          <p:cNvSpPr>
            <a:spLocks/>
          </p:cNvSpPr>
          <p:nvPr/>
        </p:nvSpPr>
        <p:spPr bwMode="auto">
          <a:xfrm>
            <a:off x="1023938" y="4283748"/>
            <a:ext cx="22334537" cy="7142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r>
              <a:rPr lang="ja-JP" altLang="ja-JP" sz="88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ダビデ</a:t>
            </a:r>
            <a:r>
              <a:rPr lang="ja-JP" altLang="ja-JP" sz="88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は</a:t>
            </a:r>
            <a:r>
              <a:rPr lang="ja-JP" altLang="en-US" sz="88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88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ナタンに</a:t>
            </a:r>
            <a:r>
              <a:rPr lang="ja-JP" altLang="en-US" sz="88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い</a:t>
            </a:r>
            <a:r>
              <a:rPr lang="ja-JP" altLang="ja-JP" sz="88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った</a:t>
            </a:r>
            <a:r>
              <a:rPr lang="ja-JP" altLang="ja-JP" sz="88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。</a:t>
            </a:r>
            <a:r>
              <a:rPr lang="ja-JP" altLang="ja-JP" sz="88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「</a:t>
            </a:r>
            <a:r>
              <a:rPr lang="ja-JP" altLang="en-US" sz="88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わたし</a:t>
            </a:r>
            <a:r>
              <a:rPr lang="ja-JP" altLang="ja-JP" sz="88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は</a:t>
            </a:r>
            <a:endParaRPr lang="en-US" altLang="ja-JP" sz="8800" dirty="0" smtClean="0">
              <a:solidFill>
                <a:schemeClr val="tx2">
                  <a:lumMod val="10000"/>
                </a:schemeClr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88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しゅ</a:t>
            </a:r>
            <a:r>
              <a:rPr lang="ja-JP" altLang="ja-JP" sz="88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en-US" sz="88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たい</a:t>
            </a:r>
            <a:r>
              <a:rPr lang="ja-JP" altLang="ja-JP" sz="88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して</a:t>
            </a:r>
            <a:r>
              <a:rPr lang="ja-JP" altLang="en-US" sz="88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つみ</a:t>
            </a:r>
            <a:r>
              <a:rPr lang="ja-JP" altLang="ja-JP" sz="88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を</a:t>
            </a:r>
            <a:r>
              <a:rPr lang="ja-JP" altLang="en-US" sz="88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おか</a:t>
            </a:r>
            <a:r>
              <a:rPr lang="ja-JP" altLang="ja-JP" sz="88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した</a:t>
            </a:r>
            <a:r>
              <a:rPr lang="ja-JP" altLang="ja-JP" sz="88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。</a:t>
            </a:r>
            <a:r>
              <a:rPr lang="ja-JP" altLang="ja-JP" sz="88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」</a:t>
            </a:r>
            <a:endParaRPr lang="en-US" altLang="ja-JP" sz="8800" dirty="0" smtClean="0">
              <a:solidFill>
                <a:schemeClr val="tx2">
                  <a:lumMod val="10000"/>
                </a:schemeClr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ja-JP" sz="88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ナタンは</a:t>
            </a:r>
            <a:r>
              <a:rPr lang="ja-JP" altLang="en-US" sz="88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88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ダビデに</a:t>
            </a:r>
            <a:r>
              <a:rPr lang="ja-JP" altLang="en-US" sz="88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い</a:t>
            </a:r>
            <a:r>
              <a:rPr lang="ja-JP" altLang="ja-JP" sz="88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った</a:t>
            </a:r>
            <a:r>
              <a:rPr lang="ja-JP" altLang="ja-JP" sz="88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。</a:t>
            </a:r>
            <a:r>
              <a:rPr lang="ja-JP" altLang="ja-JP" sz="88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「</a:t>
            </a:r>
            <a:r>
              <a:rPr lang="ja-JP" altLang="en-US" sz="88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しゅ</a:t>
            </a:r>
            <a:r>
              <a:rPr lang="ja-JP" altLang="ja-JP" sz="88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も</a:t>
            </a:r>
            <a:r>
              <a:rPr lang="ja-JP" altLang="en-US" sz="88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88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また、</a:t>
            </a:r>
            <a:endParaRPr lang="en-US" altLang="ja-JP" sz="8800" dirty="0" smtClean="0">
              <a:solidFill>
                <a:schemeClr val="tx2">
                  <a:lumMod val="10000"/>
                </a:schemeClr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ja-JP" sz="88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あなたの</a:t>
            </a:r>
            <a:r>
              <a:rPr lang="ja-JP" altLang="en-US" sz="88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つみ</a:t>
            </a:r>
            <a:r>
              <a:rPr lang="ja-JP" altLang="ja-JP" sz="88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を</a:t>
            </a:r>
            <a:r>
              <a:rPr lang="ja-JP" altLang="en-US" sz="88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みす</a:t>
            </a:r>
            <a:r>
              <a:rPr lang="ja-JP" altLang="ja-JP" sz="88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ごして</a:t>
            </a:r>
            <a:r>
              <a:rPr lang="ja-JP" altLang="en-US" sz="88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88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くださった。</a:t>
            </a:r>
            <a:endParaRPr lang="en-US" altLang="ja-JP" sz="8800" dirty="0" smtClean="0">
              <a:solidFill>
                <a:schemeClr val="tx2">
                  <a:lumMod val="10000"/>
                </a:schemeClr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ja-JP" sz="88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あなたは</a:t>
            </a:r>
            <a:r>
              <a:rPr lang="ja-JP" altLang="en-US" sz="88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　し</a:t>
            </a:r>
            <a:r>
              <a:rPr lang="ja-JP" altLang="ja-JP" sz="88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なない</a:t>
            </a:r>
            <a:r>
              <a:rPr lang="ja-JP" altLang="ja-JP" sz="8800" dirty="0" smtClean="0">
                <a:solidFill>
                  <a:schemeClr val="tx2">
                    <a:lumMod val="10000"/>
                  </a:schemeClr>
                </a:solidFill>
                <a:latin typeface="ＭＳ Ｐゴシック" pitchFamily="50" charset="-128"/>
                <a:ea typeface="ＭＳ Ｐゴシック" pitchFamily="50" charset="-128"/>
              </a:rPr>
              <a:t>。</a:t>
            </a:r>
          </a:p>
          <a:p>
            <a:pPr>
              <a:lnSpc>
                <a:spcPct val="160000"/>
              </a:lnSpc>
            </a:pPr>
            <a:endParaRPr lang="ko-KR" sz="1800" dirty="0">
              <a:solidFill>
                <a:schemeClr val="tx2">
                  <a:lumMod val="10000"/>
                </a:schemeClr>
              </a:solidFill>
              <a:latin typeface="ＭＳ Ｐゴシック" pitchFamily="50" charset="-128"/>
              <a:ea typeface="KT&amp;G 상상제목 B" pitchFamily="2" charset="-12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468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/>
          </p:cNvSpPr>
          <p:nvPr/>
        </p:nvSpPr>
        <p:spPr bwMode="auto">
          <a:xfrm>
            <a:off x="3717733" y="4033494"/>
            <a:ext cx="16945342" cy="5645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>
              <a:lnSpc>
                <a:spcPct val="140000"/>
              </a:lnSpc>
            </a:pPr>
            <a:r>
              <a:rPr lang="ja-JP" altLang="en-US" sz="13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THE정고딕160" charset="0"/>
              </a:rPr>
              <a:t>バテ・シェバ</a:t>
            </a:r>
            <a:r>
              <a:rPr lang="ja-JP" altLang="en-US" sz="13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THE정고딕160" charset="0"/>
              </a:rPr>
              <a:t>じけん</a:t>
            </a:r>
            <a:r>
              <a:rPr lang="ja-JP" altLang="en-US" sz="13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THE정고딕160" charset="0"/>
              </a:rPr>
              <a:t>が　</a:t>
            </a:r>
            <a:endParaRPr lang="en-US" altLang="ja-JP" sz="13800" dirty="0" smtClean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ＭＳ Ｐゴシック" pitchFamily="50" charset="-128"/>
              <a:sym typeface="THE정고딕160" charset="0"/>
            </a:endParaRPr>
          </a:p>
          <a:p>
            <a:pPr lvl="1">
              <a:lnSpc>
                <a:spcPct val="140000"/>
              </a:lnSpc>
            </a:pPr>
            <a:r>
              <a:rPr lang="ja-JP" altLang="en-US" sz="13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THE정고딕160" charset="0"/>
              </a:rPr>
              <a:t>ありました</a:t>
            </a:r>
            <a:endParaRPr lang="ko-KR" altLang="en-US" sz="16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  <a:sym typeface="THE정고딕160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22329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" grpId="0" build="p" bldLvl="5" autoUpdateAnimBg="0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다윗왕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4850" y="1150938"/>
            <a:ext cx="10272713" cy="1245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우아한 여인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28213" y="1493838"/>
            <a:ext cx="4725987" cy="1196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여호수아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3450" y="1816100"/>
            <a:ext cx="9815513" cy="1189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군대 병사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005013"/>
            <a:ext cx="24382413" cy="1173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E9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564634" y="5520055"/>
            <a:ext cx="23251556" cy="2672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ja-JP" altLang="en-US" sz="13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THE정고딕160" charset="0"/>
              </a:rPr>
              <a:t>ナタンは　ダビデを　せめました</a:t>
            </a:r>
            <a:endParaRPr lang="ko-KR" altLang="en-US" sz="16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  <a:sym typeface="THE정고딕160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49610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5" autoUpdateAnimBg="0" advAuto="0"/>
    </p:bldLst>
  </p:timing>
</p:sld>
</file>

<file path=ppt/theme/theme1.xml><?xml version="1.0" encoding="utf-8"?>
<a:theme xmlns:a="http://schemas.openxmlformats.org/drawingml/2006/main" name="Gradient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1_Gradient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FFFFFF"/>
      </a:accent3>
      <a:accent4>
        <a:srgbClr val="000000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951</Words>
  <Application>Microsoft Office PowerPoint</Application>
  <PresentationFormat>ユーザー設定</PresentationFormat>
  <Paragraphs>72</Paragraphs>
  <Slides>22</Slides>
  <Notes>16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22</vt:i4>
      </vt:variant>
    </vt:vector>
  </HeadingPairs>
  <TitlesOfParts>
    <vt:vector size="32" baseType="lpstr">
      <vt:lpstr>Arial</vt:lpstr>
      <vt:lpstr>ＭＳ Ｐゴシック</vt:lpstr>
      <vt:lpstr>Apple SD 산돌고딕 Neo 옅은체</vt:lpstr>
      <vt:lpstr>KT&amp;G 상상제목 B</vt:lpstr>
      <vt:lpstr>NVmotoong B</vt:lpstr>
      <vt:lpstr>THE정고딕160</vt:lpstr>
      <vt:lpstr>Helvetica Neue</vt:lpstr>
      <vt:lpstr>굴림</vt:lpstr>
      <vt:lpstr>Gradient</vt:lpstr>
      <vt:lpstr>1_Gradient</vt:lpstr>
      <vt:lpstr>スライド 1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スライド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김기택</dc:creator>
  <cp:lastModifiedBy>chikako</cp:lastModifiedBy>
  <cp:revision>7</cp:revision>
  <dcterms:modified xsi:type="dcterms:W3CDTF">2015-02-13T11:36:51Z</dcterms:modified>
</cp:coreProperties>
</file>